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7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75" r:id="rId7"/>
    <p:sldId id="261" r:id="rId8"/>
    <p:sldId id="281" r:id="rId9"/>
    <p:sldId id="282" r:id="rId10"/>
    <p:sldId id="283" r:id="rId11"/>
    <p:sldId id="284" r:id="rId12"/>
    <p:sldId id="263" r:id="rId13"/>
    <p:sldId id="264" r:id="rId14"/>
    <p:sldId id="277" r:id="rId15"/>
    <p:sldId id="278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934DE20E-8251-43A9-8E19-E2C756B7B5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04" y="12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15" name="Google Shape;81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3c1c9b1e8a_0_3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911" name="Google Shape;911;g13c1c9b1e8a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995" name="Google Shape;9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28" name="Google Shape;102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28" name="Google Shape;102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28" name="Google Shape;102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3c1c9b1e8a_0_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110" name="Google Shape;1110;g13c1c9b1e8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3c1c9b1e8a_0_18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194" name="Google Shape;1194;g13c1c9b1e8a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3c1c9b1e8a_2_24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295" name="Google Shape;1295;g13c1c9b1e8a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3c1c9b1e8a_2_1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382" name="Google Shape;1382;g13c1c9b1e8a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03" name="Google Shape;14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/>
              <a:t>감정 형용사 부족 → 실제 PREDICTION 할때 형용사 넣어서 했다(보완)</a:t>
            </a:r>
            <a:endParaRPr lang="en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/>
              <a:t>+) 성능지표 이야기 (abtest….)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33" name="Google Shape;83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3c1c9b1e8a_2_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44" name="Google Shape;1444;g13c1c9b1e8a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/>
              <a:t>감정 형용사 부족 → 실제 PREDICTION 할때 형용사 넣어서 했다(보완)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13c1c9b1e8a_2_3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1" name="Google Shape;1481;g13c1c9b1e8a_2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13c1c9b1e8a_4_3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503" name="Google Shape;1503;g13c1c9b1e8a_4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13c1c9b1e8a_4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528" name="Google Shape;1528;g13c1c9b1e8a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48" name="Google Shape;8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66" name="Google Shape;8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66" name="Google Shape;8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3c1c9b1e8a_0_3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911" name="Google Shape;911;g13c1c9b1e8a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3c1c9b1e8a_0_3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911" name="Google Shape;911;g13c1c9b1e8a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961" name="Google Shape;96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961" name="Google Shape;96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bit.ly/2Tynxth" TargetMode="External" /><Relationship Id="rId3" Type="http://schemas.openxmlformats.org/officeDocument/2006/relationships/hyperlink" Target="http://bit.ly/2TyoMsr" TargetMode="External" /><Relationship Id="rId4" Type="http://schemas.openxmlformats.org/officeDocument/2006/relationships/hyperlink" Target="http://bit.ly/2TtBDfr" TargetMode="External"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13438" y="1188138"/>
            <a:ext cx="3704400" cy="20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13438" y="3429638"/>
            <a:ext cx="37044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614475" y="4769775"/>
            <a:ext cx="154275" cy="121650"/>
          </a:xfrm>
          <a:custGeom>
            <a:avLst/>
            <a:gdLst/>
            <a:ahLst/>
            <a:cxnLst/>
            <a:rect l="l" t="t" r="r" b="b"/>
            <a:pathLst>
              <a:path w="6171" h="4866" extrusionOk="0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15" name="Google Shape;15;p2"/>
            <p:cNvSpPr/>
            <p:nvPr/>
          </p:nvSpPr>
          <p:spPr>
            <a:xfrm>
              <a:off x="6171400" y="2511375"/>
              <a:ext cx="56600" cy="240450"/>
            </a:xfrm>
            <a:custGeom>
              <a:avLst/>
              <a:gdLst/>
              <a:ahLst/>
              <a:cxnLst/>
              <a:rect l="l" t="t" r="r" b="b"/>
              <a:pathLst>
                <a:path w="2264" h="9618" extrusionOk="0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317350" y="2511375"/>
              <a:ext cx="56625" cy="240450"/>
            </a:xfrm>
            <a:custGeom>
              <a:avLst/>
              <a:gdLst/>
              <a:ahLst/>
              <a:cxnLst/>
              <a:rect l="l" t="t" r="r" b="b"/>
              <a:pathLst>
                <a:path w="2265" h="9618" extrusionOk="0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727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6669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017975" y="2595275"/>
              <a:ext cx="59000" cy="78950"/>
            </a:xfrm>
            <a:custGeom>
              <a:avLst/>
              <a:gdLst/>
              <a:ahLst/>
              <a:cxnLst/>
              <a:rect l="l" t="t" r="r" b="b"/>
              <a:pathLst>
                <a:path w="2360" h="3158" extrusionOk="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76950" y="2559525"/>
              <a:ext cx="13250" cy="144175"/>
            </a:xfrm>
            <a:custGeom>
              <a:avLst/>
              <a:gdLst/>
              <a:ahLst/>
              <a:cxnLst/>
              <a:rect l="l" t="t" r="r" b="b"/>
              <a:pathLst>
                <a:path w="530" h="5767" extrusionOk="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878425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84200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68375" y="2589000"/>
              <a:ext cx="59000" cy="78925"/>
            </a:xfrm>
            <a:custGeom>
              <a:avLst/>
              <a:gdLst/>
              <a:ahLst/>
              <a:cxnLst/>
              <a:rect l="l" t="t" r="r" b="b"/>
              <a:pathLst>
                <a:path w="2360" h="3157" extrusionOk="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455175" y="2559525"/>
              <a:ext cx="13225" cy="144175"/>
            </a:xfrm>
            <a:custGeom>
              <a:avLst/>
              <a:gdLst/>
              <a:ahLst/>
              <a:cxnLst/>
              <a:rect l="l" t="t" r="r" b="b"/>
              <a:pathLst>
                <a:path w="529" h="5767" extrusionOk="0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26" name="Google Shape;26;p2"/>
            <p:cNvSpPr/>
            <p:nvPr/>
          </p:nvSpPr>
          <p:spPr>
            <a:xfrm>
              <a:off x="4326625" y="3462025"/>
              <a:ext cx="110525" cy="60875"/>
            </a:xfrm>
            <a:custGeom>
              <a:avLst/>
              <a:gdLst/>
              <a:ahLst/>
              <a:cxnLst/>
              <a:rect l="l" t="t" r="r" b="b"/>
              <a:pathLst>
                <a:path w="4421" h="2435" extrusionOk="0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360125" y="3405325"/>
              <a:ext cx="45250" cy="43600"/>
            </a:xfrm>
            <a:custGeom>
              <a:avLst/>
              <a:gdLst/>
              <a:ahLst/>
              <a:cxnLst/>
              <a:rect l="l" t="t" r="r" b="b"/>
              <a:pathLst>
                <a:path w="1810" h="1744" extrusionOk="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2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name="adj" fmla="val 34408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 rot="5400000">
            <a:off x="2551650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 rot="5400000">
            <a:off x="451531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 rot="5400000">
            <a:off x="647896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32;p2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33" name="Google Shape;33;p2"/>
            <p:cNvSpPr/>
            <p:nvPr/>
          </p:nvSpPr>
          <p:spPr>
            <a:xfrm>
              <a:off x="242700" y="3140750"/>
              <a:ext cx="113200" cy="12500"/>
            </a:xfrm>
            <a:custGeom>
              <a:avLst/>
              <a:gdLst/>
              <a:ahLst/>
              <a:cxnLst/>
              <a:rect l="l" t="t" r="r" b="b"/>
              <a:pathLst>
                <a:path w="4528" h="500" extrusionOk="0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42700" y="317900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42700" y="321725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37" name="Google Shape;37;p2"/>
            <p:cNvSpPr/>
            <p:nvPr/>
          </p:nvSpPr>
          <p:spPr>
            <a:xfrm>
              <a:off x="1852500" y="2845175"/>
              <a:ext cx="95450" cy="89575"/>
            </a:xfrm>
            <a:custGeom>
              <a:avLst/>
              <a:gdLst/>
              <a:ahLst/>
              <a:cxnLst/>
              <a:rect l="l" t="t" r="r" b="b"/>
              <a:pathLst>
                <a:path w="3818" h="3583" extrusionOk="0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920875" y="2911825"/>
              <a:ext cx="33325" cy="30850"/>
            </a:xfrm>
            <a:custGeom>
              <a:avLst/>
              <a:gdLst/>
              <a:ahLst/>
              <a:cxnLst/>
              <a:rect l="l" t="t" r="r" b="b"/>
              <a:pathLst>
                <a:path w="1333" h="1234" extrusionOk="0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subTitle" idx="2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3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4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5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subTitle" idx="6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3500032" scaled="0"/>
        </a:gra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1"/>
          <p:cNvSpPr txBox="1">
            <a:spLocks noGrp="1"/>
          </p:cNvSpPr>
          <p:nvPr>
            <p:ph type="title"/>
          </p:nvPr>
        </p:nvSpPr>
        <p:spPr>
          <a:xfrm>
            <a:off x="713250" y="2674813"/>
            <a:ext cx="2242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0" name="Google Shape;360;p11"/>
          <p:cNvSpPr txBox="1">
            <a:spLocks noGrp="1"/>
          </p:cNvSpPr>
          <p:nvPr>
            <p:ph type="subTitle" idx="1"/>
          </p:nvPr>
        </p:nvSpPr>
        <p:spPr>
          <a:xfrm>
            <a:off x="713250" y="2994913"/>
            <a:ext cx="22425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1"/>
          <p:cNvSpPr txBox="1">
            <a:spLocks noGrp="1"/>
          </p:cNvSpPr>
          <p:nvPr>
            <p:ph type="title" idx="2"/>
          </p:nvPr>
        </p:nvSpPr>
        <p:spPr>
          <a:xfrm>
            <a:off x="3450743" y="2674813"/>
            <a:ext cx="2242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2" name="Google Shape;362;p11"/>
          <p:cNvSpPr txBox="1">
            <a:spLocks noGrp="1"/>
          </p:cNvSpPr>
          <p:nvPr>
            <p:ph type="subTitle" idx="3"/>
          </p:nvPr>
        </p:nvSpPr>
        <p:spPr>
          <a:xfrm>
            <a:off x="3450745" y="2994913"/>
            <a:ext cx="22425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1"/>
          <p:cNvSpPr txBox="1">
            <a:spLocks noGrp="1"/>
          </p:cNvSpPr>
          <p:nvPr>
            <p:ph type="title" idx="4"/>
          </p:nvPr>
        </p:nvSpPr>
        <p:spPr>
          <a:xfrm>
            <a:off x="6188243" y="2674813"/>
            <a:ext cx="2242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4" name="Google Shape;364;p11"/>
          <p:cNvSpPr txBox="1">
            <a:spLocks noGrp="1"/>
          </p:cNvSpPr>
          <p:nvPr>
            <p:ph type="subTitle" idx="5"/>
          </p:nvPr>
        </p:nvSpPr>
        <p:spPr>
          <a:xfrm>
            <a:off x="6188247" y="2994913"/>
            <a:ext cx="22425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1"/>
          <p:cNvSpPr txBox="1">
            <a:spLocks noGrp="1"/>
          </p:cNvSpPr>
          <p:nvPr>
            <p:ph type="title" idx="6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6" name="Google Shape;366;p11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1"/>
          <p:cNvSpPr/>
          <p:nvPr/>
        </p:nvSpPr>
        <p:spPr>
          <a:xfrm>
            <a:off x="2614475" y="4769775"/>
            <a:ext cx="154275" cy="121650"/>
          </a:xfrm>
          <a:custGeom>
            <a:avLst/>
            <a:gdLst/>
            <a:ahLst/>
            <a:cxnLst/>
            <a:rect l="l" t="t" r="r" b="b"/>
            <a:pathLst>
              <a:path w="6171" h="4866" extrusionOk="0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1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11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370" name="Google Shape;370;p11"/>
            <p:cNvSpPr/>
            <p:nvPr/>
          </p:nvSpPr>
          <p:spPr>
            <a:xfrm>
              <a:off x="6171400" y="2511375"/>
              <a:ext cx="56600" cy="240450"/>
            </a:xfrm>
            <a:custGeom>
              <a:avLst/>
              <a:gdLst/>
              <a:ahLst/>
              <a:cxnLst/>
              <a:rect l="l" t="t" r="r" b="b"/>
              <a:pathLst>
                <a:path w="2264" h="9618" extrusionOk="0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6317350" y="2511375"/>
              <a:ext cx="56625" cy="240450"/>
            </a:xfrm>
            <a:custGeom>
              <a:avLst/>
              <a:gdLst/>
              <a:ahLst/>
              <a:cxnLst/>
              <a:rect l="l" t="t" r="r" b="b"/>
              <a:pathLst>
                <a:path w="2265" h="9618" extrusionOk="0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65727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66669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7017975" y="2595275"/>
              <a:ext cx="59000" cy="78950"/>
            </a:xfrm>
            <a:custGeom>
              <a:avLst/>
              <a:gdLst/>
              <a:ahLst/>
              <a:cxnLst/>
              <a:rect l="l" t="t" r="r" b="b"/>
              <a:pathLst>
                <a:path w="2360" h="3158" extrusionOk="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7076950" y="2559525"/>
              <a:ext cx="13250" cy="144175"/>
            </a:xfrm>
            <a:custGeom>
              <a:avLst/>
              <a:gdLst/>
              <a:ahLst/>
              <a:cxnLst/>
              <a:rect l="l" t="t" r="r" b="b"/>
              <a:pathLst>
                <a:path w="530" h="5767" extrusionOk="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5878425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5784200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5468375" y="2589000"/>
              <a:ext cx="59000" cy="78925"/>
            </a:xfrm>
            <a:custGeom>
              <a:avLst/>
              <a:gdLst/>
              <a:ahLst/>
              <a:cxnLst/>
              <a:rect l="l" t="t" r="r" b="b"/>
              <a:pathLst>
                <a:path w="2360" h="3157" extrusionOk="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5455175" y="2559525"/>
              <a:ext cx="13225" cy="144175"/>
            </a:xfrm>
            <a:custGeom>
              <a:avLst/>
              <a:gdLst/>
              <a:ahLst/>
              <a:cxnLst/>
              <a:rect l="l" t="t" r="r" b="b"/>
              <a:pathLst>
                <a:path w="529" h="5767" extrusionOk="0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0" name="Google Shape;380;p11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381" name="Google Shape;381;p11"/>
            <p:cNvSpPr/>
            <p:nvPr/>
          </p:nvSpPr>
          <p:spPr>
            <a:xfrm>
              <a:off x="4326625" y="3462025"/>
              <a:ext cx="110525" cy="60875"/>
            </a:xfrm>
            <a:custGeom>
              <a:avLst/>
              <a:gdLst/>
              <a:ahLst/>
              <a:cxnLst/>
              <a:rect l="l" t="t" r="r" b="b"/>
              <a:pathLst>
                <a:path w="4421" h="2435" extrusionOk="0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4360125" y="3405325"/>
              <a:ext cx="45250" cy="43600"/>
            </a:xfrm>
            <a:custGeom>
              <a:avLst/>
              <a:gdLst/>
              <a:ahLst/>
              <a:cxnLst/>
              <a:rect l="l" t="t" r="r" b="b"/>
              <a:pathLst>
                <a:path w="1810" h="1744" extrusionOk="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3" name="Google Shape;383;p11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name="adj" fmla="val 34408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1"/>
          <p:cNvSpPr/>
          <p:nvPr/>
        </p:nvSpPr>
        <p:spPr>
          <a:xfrm rot="5400000">
            <a:off x="2551650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1"/>
          <p:cNvSpPr/>
          <p:nvPr/>
        </p:nvSpPr>
        <p:spPr>
          <a:xfrm rot="5400000">
            <a:off x="451531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1"/>
          <p:cNvSpPr/>
          <p:nvPr/>
        </p:nvSpPr>
        <p:spPr>
          <a:xfrm rot="5400000">
            <a:off x="647896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7" name="Google Shape;387;p11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388" name="Google Shape;388;p11"/>
            <p:cNvSpPr/>
            <p:nvPr/>
          </p:nvSpPr>
          <p:spPr>
            <a:xfrm>
              <a:off x="242700" y="3140750"/>
              <a:ext cx="113200" cy="12500"/>
            </a:xfrm>
            <a:custGeom>
              <a:avLst/>
              <a:gdLst/>
              <a:ahLst/>
              <a:cxnLst/>
              <a:rect l="l" t="t" r="r" b="b"/>
              <a:pathLst>
                <a:path w="4528" h="500" extrusionOk="0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242700" y="317900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242700" y="321725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11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392" name="Google Shape;392;p11"/>
            <p:cNvSpPr/>
            <p:nvPr/>
          </p:nvSpPr>
          <p:spPr>
            <a:xfrm>
              <a:off x="1852500" y="2845175"/>
              <a:ext cx="95450" cy="89575"/>
            </a:xfrm>
            <a:custGeom>
              <a:avLst/>
              <a:gdLst/>
              <a:ahLst/>
              <a:cxnLst/>
              <a:rect l="l" t="t" r="r" b="b"/>
              <a:pathLst>
                <a:path w="3818" h="3583" extrusionOk="0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1920875" y="2911825"/>
              <a:ext cx="33325" cy="30850"/>
            </a:xfrm>
            <a:custGeom>
              <a:avLst/>
              <a:gdLst/>
              <a:ahLst/>
              <a:cxnLst/>
              <a:rect l="l" t="t" r="r" b="b"/>
              <a:pathLst>
                <a:path w="1333" h="1234" extrusionOk="0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p11"/>
          <p:cNvSpPr txBox="1">
            <a:spLocks noGrp="1"/>
          </p:cNvSpPr>
          <p:nvPr>
            <p:ph type="subTitle" idx="7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5" name="Google Shape;395;p11"/>
          <p:cNvSpPr txBox="1">
            <a:spLocks noGrp="1"/>
          </p:cNvSpPr>
          <p:nvPr>
            <p:ph type="subTitle" idx="8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6" name="Google Shape;396;p11"/>
          <p:cNvSpPr txBox="1">
            <a:spLocks noGrp="1"/>
          </p:cNvSpPr>
          <p:nvPr>
            <p:ph type="subTitle" idx="9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7" name="Google Shape;397;p11"/>
          <p:cNvSpPr txBox="1">
            <a:spLocks noGrp="1"/>
          </p:cNvSpPr>
          <p:nvPr>
            <p:ph type="subTitle" idx="13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8" name="Google Shape;398;p11"/>
          <p:cNvSpPr txBox="1">
            <a:spLocks noGrp="1"/>
          </p:cNvSpPr>
          <p:nvPr>
            <p:ph type="subTitle" idx="14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732" scaled="0"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2"/>
          <p:cNvSpPr txBox="1">
            <a:spLocks noGrp="1"/>
          </p:cNvSpPr>
          <p:nvPr>
            <p:ph type="title"/>
          </p:nvPr>
        </p:nvSpPr>
        <p:spPr>
          <a:xfrm>
            <a:off x="1722100" y="1362325"/>
            <a:ext cx="2782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1" name="Google Shape;401;p12"/>
          <p:cNvSpPr txBox="1">
            <a:spLocks noGrp="1"/>
          </p:cNvSpPr>
          <p:nvPr>
            <p:ph type="subTitle" idx="1"/>
          </p:nvPr>
        </p:nvSpPr>
        <p:spPr>
          <a:xfrm>
            <a:off x="1722100" y="1682426"/>
            <a:ext cx="2782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12"/>
          <p:cNvSpPr txBox="1">
            <a:spLocks noGrp="1"/>
          </p:cNvSpPr>
          <p:nvPr>
            <p:ph type="title" idx="2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3" name="Google Shape;403;p12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2"/>
          <p:cNvSpPr/>
          <p:nvPr/>
        </p:nvSpPr>
        <p:spPr>
          <a:xfrm>
            <a:off x="2614475" y="4769775"/>
            <a:ext cx="154275" cy="121650"/>
          </a:xfrm>
          <a:custGeom>
            <a:avLst/>
            <a:gdLst/>
            <a:ahLst/>
            <a:cxnLst/>
            <a:rect l="l" t="t" r="r" b="b"/>
            <a:pathLst>
              <a:path w="6171" h="4866" extrusionOk="0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2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12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407" name="Google Shape;407;p12"/>
            <p:cNvSpPr/>
            <p:nvPr/>
          </p:nvSpPr>
          <p:spPr>
            <a:xfrm>
              <a:off x="6171400" y="2511375"/>
              <a:ext cx="56600" cy="240450"/>
            </a:xfrm>
            <a:custGeom>
              <a:avLst/>
              <a:gdLst/>
              <a:ahLst/>
              <a:cxnLst/>
              <a:rect l="l" t="t" r="r" b="b"/>
              <a:pathLst>
                <a:path w="2264" h="9618" extrusionOk="0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2"/>
            <p:cNvSpPr/>
            <p:nvPr/>
          </p:nvSpPr>
          <p:spPr>
            <a:xfrm>
              <a:off x="6317350" y="2511375"/>
              <a:ext cx="56625" cy="240450"/>
            </a:xfrm>
            <a:custGeom>
              <a:avLst/>
              <a:gdLst/>
              <a:ahLst/>
              <a:cxnLst/>
              <a:rect l="l" t="t" r="r" b="b"/>
              <a:pathLst>
                <a:path w="2265" h="9618" extrusionOk="0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2"/>
            <p:cNvSpPr/>
            <p:nvPr/>
          </p:nvSpPr>
          <p:spPr>
            <a:xfrm>
              <a:off x="65727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2"/>
            <p:cNvSpPr/>
            <p:nvPr/>
          </p:nvSpPr>
          <p:spPr>
            <a:xfrm>
              <a:off x="66669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2"/>
            <p:cNvSpPr/>
            <p:nvPr/>
          </p:nvSpPr>
          <p:spPr>
            <a:xfrm>
              <a:off x="7017975" y="2595275"/>
              <a:ext cx="59000" cy="78950"/>
            </a:xfrm>
            <a:custGeom>
              <a:avLst/>
              <a:gdLst/>
              <a:ahLst/>
              <a:cxnLst/>
              <a:rect l="l" t="t" r="r" b="b"/>
              <a:pathLst>
                <a:path w="2360" h="3158" extrusionOk="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2"/>
            <p:cNvSpPr/>
            <p:nvPr/>
          </p:nvSpPr>
          <p:spPr>
            <a:xfrm>
              <a:off x="7076950" y="2559525"/>
              <a:ext cx="13250" cy="144175"/>
            </a:xfrm>
            <a:custGeom>
              <a:avLst/>
              <a:gdLst/>
              <a:ahLst/>
              <a:cxnLst/>
              <a:rect l="l" t="t" r="r" b="b"/>
              <a:pathLst>
                <a:path w="530" h="5767" extrusionOk="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2"/>
            <p:cNvSpPr/>
            <p:nvPr/>
          </p:nvSpPr>
          <p:spPr>
            <a:xfrm>
              <a:off x="5878425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2"/>
            <p:cNvSpPr/>
            <p:nvPr/>
          </p:nvSpPr>
          <p:spPr>
            <a:xfrm>
              <a:off x="5784200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2"/>
            <p:cNvSpPr/>
            <p:nvPr/>
          </p:nvSpPr>
          <p:spPr>
            <a:xfrm>
              <a:off x="5468375" y="2589000"/>
              <a:ext cx="59000" cy="78925"/>
            </a:xfrm>
            <a:custGeom>
              <a:avLst/>
              <a:gdLst/>
              <a:ahLst/>
              <a:cxnLst/>
              <a:rect l="l" t="t" r="r" b="b"/>
              <a:pathLst>
                <a:path w="2360" h="3157" extrusionOk="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2"/>
            <p:cNvSpPr/>
            <p:nvPr/>
          </p:nvSpPr>
          <p:spPr>
            <a:xfrm>
              <a:off x="5455175" y="2559525"/>
              <a:ext cx="13225" cy="144175"/>
            </a:xfrm>
            <a:custGeom>
              <a:avLst/>
              <a:gdLst/>
              <a:ahLst/>
              <a:cxnLst/>
              <a:rect l="l" t="t" r="r" b="b"/>
              <a:pathLst>
                <a:path w="529" h="5767" extrusionOk="0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7" name="Google Shape;417;p12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418" name="Google Shape;418;p12"/>
            <p:cNvSpPr/>
            <p:nvPr/>
          </p:nvSpPr>
          <p:spPr>
            <a:xfrm>
              <a:off x="4326625" y="3462025"/>
              <a:ext cx="110525" cy="60875"/>
            </a:xfrm>
            <a:custGeom>
              <a:avLst/>
              <a:gdLst/>
              <a:ahLst/>
              <a:cxnLst/>
              <a:rect l="l" t="t" r="r" b="b"/>
              <a:pathLst>
                <a:path w="4421" h="2435" extrusionOk="0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2"/>
            <p:cNvSpPr/>
            <p:nvPr/>
          </p:nvSpPr>
          <p:spPr>
            <a:xfrm>
              <a:off x="4360125" y="3405325"/>
              <a:ext cx="45250" cy="43600"/>
            </a:xfrm>
            <a:custGeom>
              <a:avLst/>
              <a:gdLst/>
              <a:ahLst/>
              <a:cxnLst/>
              <a:rect l="l" t="t" r="r" b="b"/>
              <a:pathLst>
                <a:path w="1810" h="1744" extrusionOk="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0" name="Google Shape;420;p12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name="adj" fmla="val 34408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2"/>
          <p:cNvSpPr/>
          <p:nvPr/>
        </p:nvSpPr>
        <p:spPr>
          <a:xfrm rot="5400000">
            <a:off x="2551650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2"/>
          <p:cNvSpPr/>
          <p:nvPr/>
        </p:nvSpPr>
        <p:spPr>
          <a:xfrm rot="5400000">
            <a:off x="451531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2"/>
          <p:cNvSpPr/>
          <p:nvPr/>
        </p:nvSpPr>
        <p:spPr>
          <a:xfrm rot="5400000">
            <a:off x="647896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12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425" name="Google Shape;425;p12"/>
            <p:cNvSpPr/>
            <p:nvPr/>
          </p:nvSpPr>
          <p:spPr>
            <a:xfrm>
              <a:off x="242700" y="3140750"/>
              <a:ext cx="113200" cy="12500"/>
            </a:xfrm>
            <a:custGeom>
              <a:avLst/>
              <a:gdLst/>
              <a:ahLst/>
              <a:cxnLst/>
              <a:rect l="l" t="t" r="r" b="b"/>
              <a:pathLst>
                <a:path w="4528" h="500" extrusionOk="0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242700" y="317900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242700" y="321725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12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429" name="Google Shape;429;p12"/>
            <p:cNvSpPr/>
            <p:nvPr/>
          </p:nvSpPr>
          <p:spPr>
            <a:xfrm>
              <a:off x="1852500" y="2845175"/>
              <a:ext cx="95450" cy="89575"/>
            </a:xfrm>
            <a:custGeom>
              <a:avLst/>
              <a:gdLst/>
              <a:ahLst/>
              <a:cxnLst/>
              <a:rect l="l" t="t" r="r" b="b"/>
              <a:pathLst>
                <a:path w="3818" h="3583" extrusionOk="0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1920875" y="2911825"/>
              <a:ext cx="33325" cy="30850"/>
            </a:xfrm>
            <a:custGeom>
              <a:avLst/>
              <a:gdLst/>
              <a:ahLst/>
              <a:cxnLst/>
              <a:rect l="l" t="t" r="r" b="b"/>
              <a:pathLst>
                <a:path w="1333" h="1234" extrusionOk="0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1" name="Google Shape;431;p12"/>
          <p:cNvSpPr txBox="1">
            <a:spLocks noGrp="1"/>
          </p:cNvSpPr>
          <p:nvPr>
            <p:ph type="subTitle" idx="3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2" name="Google Shape;432;p12"/>
          <p:cNvSpPr txBox="1">
            <a:spLocks noGrp="1"/>
          </p:cNvSpPr>
          <p:nvPr>
            <p:ph type="subTitle" idx="4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3" name="Google Shape;433;p12"/>
          <p:cNvSpPr txBox="1">
            <a:spLocks noGrp="1"/>
          </p:cNvSpPr>
          <p:nvPr>
            <p:ph type="subTitle" idx="5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4" name="Google Shape;434;p12"/>
          <p:cNvSpPr txBox="1">
            <a:spLocks noGrp="1"/>
          </p:cNvSpPr>
          <p:nvPr>
            <p:ph type="subTitle" idx="6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5" name="Google Shape;435;p12"/>
          <p:cNvSpPr txBox="1">
            <a:spLocks noGrp="1"/>
          </p:cNvSpPr>
          <p:nvPr>
            <p:ph type="subTitle" idx="7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6" name="Google Shape;436;p12"/>
          <p:cNvSpPr txBox="1">
            <a:spLocks noGrp="1"/>
          </p:cNvSpPr>
          <p:nvPr>
            <p:ph type="title" idx="8"/>
          </p:nvPr>
        </p:nvSpPr>
        <p:spPr>
          <a:xfrm>
            <a:off x="5651225" y="1362325"/>
            <a:ext cx="2782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7" name="Google Shape;437;p12"/>
          <p:cNvSpPr txBox="1">
            <a:spLocks noGrp="1"/>
          </p:cNvSpPr>
          <p:nvPr>
            <p:ph type="subTitle" idx="9"/>
          </p:nvPr>
        </p:nvSpPr>
        <p:spPr>
          <a:xfrm>
            <a:off x="5651225" y="1682427"/>
            <a:ext cx="2782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12"/>
          <p:cNvSpPr txBox="1">
            <a:spLocks noGrp="1"/>
          </p:cNvSpPr>
          <p:nvPr>
            <p:ph type="title" idx="13"/>
          </p:nvPr>
        </p:nvSpPr>
        <p:spPr>
          <a:xfrm>
            <a:off x="1722100" y="2387917"/>
            <a:ext cx="2782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9" name="Google Shape;439;p12"/>
          <p:cNvSpPr txBox="1">
            <a:spLocks noGrp="1"/>
          </p:cNvSpPr>
          <p:nvPr>
            <p:ph type="subTitle" idx="14"/>
          </p:nvPr>
        </p:nvSpPr>
        <p:spPr>
          <a:xfrm>
            <a:off x="1722100" y="2708018"/>
            <a:ext cx="2782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12"/>
          <p:cNvSpPr txBox="1">
            <a:spLocks noGrp="1"/>
          </p:cNvSpPr>
          <p:nvPr>
            <p:ph type="title" idx="15"/>
          </p:nvPr>
        </p:nvSpPr>
        <p:spPr>
          <a:xfrm>
            <a:off x="5651225" y="2387918"/>
            <a:ext cx="2782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1" name="Google Shape;441;p12"/>
          <p:cNvSpPr txBox="1">
            <a:spLocks noGrp="1"/>
          </p:cNvSpPr>
          <p:nvPr>
            <p:ph type="subTitle" idx="16"/>
          </p:nvPr>
        </p:nvSpPr>
        <p:spPr>
          <a:xfrm>
            <a:off x="5651225" y="2708020"/>
            <a:ext cx="2782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12"/>
          <p:cNvSpPr txBox="1">
            <a:spLocks noGrp="1"/>
          </p:cNvSpPr>
          <p:nvPr>
            <p:ph type="title" idx="17"/>
          </p:nvPr>
        </p:nvSpPr>
        <p:spPr>
          <a:xfrm>
            <a:off x="1722100" y="3413521"/>
            <a:ext cx="2782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3" name="Google Shape;443;p12"/>
          <p:cNvSpPr txBox="1">
            <a:spLocks noGrp="1"/>
          </p:cNvSpPr>
          <p:nvPr>
            <p:ph type="subTitle" idx="18"/>
          </p:nvPr>
        </p:nvSpPr>
        <p:spPr>
          <a:xfrm>
            <a:off x="1722100" y="3733623"/>
            <a:ext cx="2782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2"/>
          <p:cNvSpPr txBox="1">
            <a:spLocks noGrp="1"/>
          </p:cNvSpPr>
          <p:nvPr>
            <p:ph type="title" idx="19"/>
          </p:nvPr>
        </p:nvSpPr>
        <p:spPr>
          <a:xfrm>
            <a:off x="5651225" y="3413523"/>
            <a:ext cx="2782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5" name="Google Shape;445;p12"/>
          <p:cNvSpPr txBox="1">
            <a:spLocks noGrp="1"/>
          </p:cNvSpPr>
          <p:nvPr>
            <p:ph type="subTitle" idx="20"/>
          </p:nvPr>
        </p:nvSpPr>
        <p:spPr>
          <a:xfrm>
            <a:off x="5651225" y="3733625"/>
            <a:ext cx="2782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3"/>
          <p:cNvSpPr txBox="1">
            <a:spLocks noGrp="1"/>
          </p:cNvSpPr>
          <p:nvPr>
            <p:ph type="title"/>
          </p:nvPr>
        </p:nvSpPr>
        <p:spPr>
          <a:xfrm>
            <a:off x="713225" y="733175"/>
            <a:ext cx="3659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3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3"/>
          <p:cNvSpPr/>
          <p:nvPr/>
        </p:nvSpPr>
        <p:spPr>
          <a:xfrm>
            <a:off x="2614475" y="4769775"/>
            <a:ext cx="154275" cy="121650"/>
          </a:xfrm>
          <a:custGeom>
            <a:avLst/>
            <a:gdLst/>
            <a:ahLst/>
            <a:cxnLst/>
            <a:rect l="l" t="t" r="r" b="b"/>
            <a:pathLst>
              <a:path w="6171" h="4866" extrusionOk="0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3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" name="Google Shape;451;p13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452" name="Google Shape;452;p13"/>
            <p:cNvSpPr/>
            <p:nvPr/>
          </p:nvSpPr>
          <p:spPr>
            <a:xfrm>
              <a:off x="6171400" y="2511375"/>
              <a:ext cx="56600" cy="240450"/>
            </a:xfrm>
            <a:custGeom>
              <a:avLst/>
              <a:gdLst/>
              <a:ahLst/>
              <a:cxnLst/>
              <a:rect l="l" t="t" r="r" b="b"/>
              <a:pathLst>
                <a:path w="2264" h="9618" extrusionOk="0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6317350" y="2511375"/>
              <a:ext cx="56625" cy="240450"/>
            </a:xfrm>
            <a:custGeom>
              <a:avLst/>
              <a:gdLst/>
              <a:ahLst/>
              <a:cxnLst/>
              <a:rect l="l" t="t" r="r" b="b"/>
              <a:pathLst>
                <a:path w="2265" h="9618" extrusionOk="0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65727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66669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7017975" y="2595275"/>
              <a:ext cx="59000" cy="78950"/>
            </a:xfrm>
            <a:custGeom>
              <a:avLst/>
              <a:gdLst/>
              <a:ahLst/>
              <a:cxnLst/>
              <a:rect l="l" t="t" r="r" b="b"/>
              <a:pathLst>
                <a:path w="2360" h="3158" extrusionOk="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7076950" y="2559525"/>
              <a:ext cx="13250" cy="144175"/>
            </a:xfrm>
            <a:custGeom>
              <a:avLst/>
              <a:gdLst/>
              <a:ahLst/>
              <a:cxnLst/>
              <a:rect l="l" t="t" r="r" b="b"/>
              <a:pathLst>
                <a:path w="530" h="5767" extrusionOk="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5878425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5784200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5468375" y="2589000"/>
              <a:ext cx="59000" cy="78925"/>
            </a:xfrm>
            <a:custGeom>
              <a:avLst/>
              <a:gdLst/>
              <a:ahLst/>
              <a:cxnLst/>
              <a:rect l="l" t="t" r="r" b="b"/>
              <a:pathLst>
                <a:path w="2360" h="3157" extrusionOk="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5455175" y="2559525"/>
              <a:ext cx="13225" cy="144175"/>
            </a:xfrm>
            <a:custGeom>
              <a:avLst/>
              <a:gdLst/>
              <a:ahLst/>
              <a:cxnLst/>
              <a:rect l="l" t="t" r="r" b="b"/>
              <a:pathLst>
                <a:path w="529" h="5767" extrusionOk="0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462;p13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463" name="Google Shape;463;p13"/>
            <p:cNvSpPr/>
            <p:nvPr/>
          </p:nvSpPr>
          <p:spPr>
            <a:xfrm>
              <a:off x="4326625" y="3462025"/>
              <a:ext cx="110525" cy="60875"/>
            </a:xfrm>
            <a:custGeom>
              <a:avLst/>
              <a:gdLst/>
              <a:ahLst/>
              <a:cxnLst/>
              <a:rect l="l" t="t" r="r" b="b"/>
              <a:pathLst>
                <a:path w="4421" h="2435" extrusionOk="0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4360125" y="3405325"/>
              <a:ext cx="45250" cy="43600"/>
            </a:xfrm>
            <a:custGeom>
              <a:avLst/>
              <a:gdLst/>
              <a:ahLst/>
              <a:cxnLst/>
              <a:rect l="l" t="t" r="r" b="b"/>
              <a:pathLst>
                <a:path w="1810" h="1744" extrusionOk="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13"/>
          <p:cNvSpPr txBox="1">
            <a:spLocks noGrp="1"/>
          </p:cNvSpPr>
          <p:nvPr>
            <p:ph type="subTitle" idx="1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5_1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3500032" scaled="0"/>
        </a:gra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4"/>
          <p:cNvSpPr txBox="1">
            <a:spLocks noGrp="1"/>
          </p:cNvSpPr>
          <p:nvPr>
            <p:ph type="title"/>
          </p:nvPr>
        </p:nvSpPr>
        <p:spPr>
          <a:xfrm>
            <a:off x="1350807" y="1604725"/>
            <a:ext cx="19659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8" name="Google Shape;468;p14"/>
          <p:cNvSpPr txBox="1">
            <a:spLocks noGrp="1"/>
          </p:cNvSpPr>
          <p:nvPr>
            <p:ph type="subTitle" idx="1"/>
          </p:nvPr>
        </p:nvSpPr>
        <p:spPr>
          <a:xfrm>
            <a:off x="1350807" y="1924825"/>
            <a:ext cx="19659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4"/>
          <p:cNvSpPr txBox="1">
            <a:spLocks noGrp="1"/>
          </p:cNvSpPr>
          <p:nvPr>
            <p:ph type="title" idx="2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0" name="Google Shape;470;p14"/>
          <p:cNvSpPr txBox="1">
            <a:spLocks noGrp="1"/>
          </p:cNvSpPr>
          <p:nvPr>
            <p:ph type="title" idx="3"/>
          </p:nvPr>
        </p:nvSpPr>
        <p:spPr>
          <a:xfrm>
            <a:off x="1350818" y="2868400"/>
            <a:ext cx="19659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1" name="Google Shape;471;p14"/>
          <p:cNvSpPr txBox="1">
            <a:spLocks noGrp="1"/>
          </p:cNvSpPr>
          <p:nvPr>
            <p:ph type="subTitle" idx="4"/>
          </p:nvPr>
        </p:nvSpPr>
        <p:spPr>
          <a:xfrm>
            <a:off x="1350817" y="3188500"/>
            <a:ext cx="19659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14"/>
          <p:cNvSpPr txBox="1">
            <a:spLocks noGrp="1"/>
          </p:cNvSpPr>
          <p:nvPr>
            <p:ph type="title" idx="5"/>
          </p:nvPr>
        </p:nvSpPr>
        <p:spPr>
          <a:xfrm>
            <a:off x="5827281" y="1604725"/>
            <a:ext cx="19659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3" name="Google Shape;473;p14"/>
          <p:cNvSpPr txBox="1">
            <a:spLocks noGrp="1"/>
          </p:cNvSpPr>
          <p:nvPr>
            <p:ph type="subTitle" idx="6"/>
          </p:nvPr>
        </p:nvSpPr>
        <p:spPr>
          <a:xfrm>
            <a:off x="5827283" y="1924825"/>
            <a:ext cx="19659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14"/>
          <p:cNvSpPr txBox="1">
            <a:spLocks noGrp="1"/>
          </p:cNvSpPr>
          <p:nvPr>
            <p:ph type="title" idx="7"/>
          </p:nvPr>
        </p:nvSpPr>
        <p:spPr>
          <a:xfrm>
            <a:off x="5827292" y="2868400"/>
            <a:ext cx="19659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5" name="Google Shape;475;p14"/>
          <p:cNvSpPr txBox="1">
            <a:spLocks noGrp="1"/>
          </p:cNvSpPr>
          <p:nvPr>
            <p:ph type="subTitle" idx="8"/>
          </p:nvPr>
        </p:nvSpPr>
        <p:spPr>
          <a:xfrm>
            <a:off x="5827293" y="3188500"/>
            <a:ext cx="19659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14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4"/>
          <p:cNvSpPr/>
          <p:nvPr/>
        </p:nvSpPr>
        <p:spPr>
          <a:xfrm>
            <a:off x="2614475" y="4769775"/>
            <a:ext cx="154275" cy="121650"/>
          </a:xfrm>
          <a:custGeom>
            <a:avLst/>
            <a:gdLst/>
            <a:ahLst/>
            <a:cxnLst/>
            <a:rect l="l" t="t" r="r" b="b"/>
            <a:pathLst>
              <a:path w="6171" h="4866" extrusionOk="0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4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" name="Google Shape;479;p14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480" name="Google Shape;480;p14"/>
            <p:cNvSpPr/>
            <p:nvPr/>
          </p:nvSpPr>
          <p:spPr>
            <a:xfrm>
              <a:off x="6171400" y="2511375"/>
              <a:ext cx="56600" cy="240450"/>
            </a:xfrm>
            <a:custGeom>
              <a:avLst/>
              <a:gdLst/>
              <a:ahLst/>
              <a:cxnLst/>
              <a:rect l="l" t="t" r="r" b="b"/>
              <a:pathLst>
                <a:path w="2264" h="9618" extrusionOk="0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6317350" y="2511375"/>
              <a:ext cx="56625" cy="240450"/>
            </a:xfrm>
            <a:custGeom>
              <a:avLst/>
              <a:gdLst/>
              <a:ahLst/>
              <a:cxnLst/>
              <a:rect l="l" t="t" r="r" b="b"/>
              <a:pathLst>
                <a:path w="2265" h="9618" extrusionOk="0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65727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66669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7017975" y="2595275"/>
              <a:ext cx="59000" cy="78950"/>
            </a:xfrm>
            <a:custGeom>
              <a:avLst/>
              <a:gdLst/>
              <a:ahLst/>
              <a:cxnLst/>
              <a:rect l="l" t="t" r="r" b="b"/>
              <a:pathLst>
                <a:path w="2360" h="3158" extrusionOk="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7076950" y="2559525"/>
              <a:ext cx="13250" cy="144175"/>
            </a:xfrm>
            <a:custGeom>
              <a:avLst/>
              <a:gdLst/>
              <a:ahLst/>
              <a:cxnLst/>
              <a:rect l="l" t="t" r="r" b="b"/>
              <a:pathLst>
                <a:path w="530" h="5767" extrusionOk="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5878425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5784200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5468375" y="2589000"/>
              <a:ext cx="59000" cy="78925"/>
            </a:xfrm>
            <a:custGeom>
              <a:avLst/>
              <a:gdLst/>
              <a:ahLst/>
              <a:cxnLst/>
              <a:rect l="l" t="t" r="r" b="b"/>
              <a:pathLst>
                <a:path w="2360" h="3157" extrusionOk="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5455175" y="2559525"/>
              <a:ext cx="13225" cy="144175"/>
            </a:xfrm>
            <a:custGeom>
              <a:avLst/>
              <a:gdLst/>
              <a:ahLst/>
              <a:cxnLst/>
              <a:rect l="l" t="t" r="r" b="b"/>
              <a:pathLst>
                <a:path w="529" h="5767" extrusionOk="0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" name="Google Shape;490;p14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491" name="Google Shape;491;p14"/>
            <p:cNvSpPr/>
            <p:nvPr/>
          </p:nvSpPr>
          <p:spPr>
            <a:xfrm>
              <a:off x="4326625" y="3462025"/>
              <a:ext cx="110525" cy="60875"/>
            </a:xfrm>
            <a:custGeom>
              <a:avLst/>
              <a:gdLst/>
              <a:ahLst/>
              <a:cxnLst/>
              <a:rect l="l" t="t" r="r" b="b"/>
              <a:pathLst>
                <a:path w="4421" h="2435" extrusionOk="0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4360125" y="3405325"/>
              <a:ext cx="45250" cy="43600"/>
            </a:xfrm>
            <a:custGeom>
              <a:avLst/>
              <a:gdLst/>
              <a:ahLst/>
              <a:cxnLst/>
              <a:rect l="l" t="t" r="r" b="b"/>
              <a:pathLst>
                <a:path w="1810" h="1744" extrusionOk="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3" name="Google Shape;493;p14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name="adj" fmla="val 34408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4"/>
          <p:cNvSpPr/>
          <p:nvPr/>
        </p:nvSpPr>
        <p:spPr>
          <a:xfrm rot="5400000">
            <a:off x="2551650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4"/>
          <p:cNvSpPr/>
          <p:nvPr/>
        </p:nvSpPr>
        <p:spPr>
          <a:xfrm rot="5400000">
            <a:off x="451531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4"/>
          <p:cNvSpPr/>
          <p:nvPr/>
        </p:nvSpPr>
        <p:spPr>
          <a:xfrm rot="5400000">
            <a:off x="647896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7" name="Google Shape;497;p14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498" name="Google Shape;498;p14"/>
            <p:cNvSpPr/>
            <p:nvPr/>
          </p:nvSpPr>
          <p:spPr>
            <a:xfrm>
              <a:off x="242700" y="3140750"/>
              <a:ext cx="113200" cy="12500"/>
            </a:xfrm>
            <a:custGeom>
              <a:avLst/>
              <a:gdLst/>
              <a:ahLst/>
              <a:cxnLst/>
              <a:rect l="l" t="t" r="r" b="b"/>
              <a:pathLst>
                <a:path w="4528" h="500" extrusionOk="0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242700" y="317900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242700" y="321725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" name="Google Shape;501;p14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502" name="Google Shape;502;p14"/>
            <p:cNvSpPr/>
            <p:nvPr/>
          </p:nvSpPr>
          <p:spPr>
            <a:xfrm>
              <a:off x="1852500" y="2845175"/>
              <a:ext cx="95450" cy="89575"/>
            </a:xfrm>
            <a:custGeom>
              <a:avLst/>
              <a:gdLst/>
              <a:ahLst/>
              <a:cxnLst/>
              <a:rect l="l" t="t" r="r" b="b"/>
              <a:pathLst>
                <a:path w="3818" h="3583" extrusionOk="0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1920875" y="2911825"/>
              <a:ext cx="33325" cy="30850"/>
            </a:xfrm>
            <a:custGeom>
              <a:avLst/>
              <a:gdLst/>
              <a:ahLst/>
              <a:cxnLst/>
              <a:rect l="l" t="t" r="r" b="b"/>
              <a:pathLst>
                <a:path w="1333" h="1234" extrusionOk="0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4" name="Google Shape;504;p14"/>
          <p:cNvSpPr txBox="1">
            <a:spLocks noGrp="1"/>
          </p:cNvSpPr>
          <p:nvPr>
            <p:ph type="subTitle" idx="9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5" name="Google Shape;505;p14"/>
          <p:cNvSpPr txBox="1">
            <a:spLocks noGrp="1"/>
          </p:cNvSpPr>
          <p:nvPr>
            <p:ph type="subTitle" idx="13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6" name="Google Shape;506;p14"/>
          <p:cNvSpPr txBox="1">
            <a:spLocks noGrp="1"/>
          </p:cNvSpPr>
          <p:nvPr>
            <p:ph type="subTitle" idx="14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7" name="Google Shape;507;p14"/>
          <p:cNvSpPr txBox="1">
            <a:spLocks noGrp="1"/>
          </p:cNvSpPr>
          <p:nvPr>
            <p:ph type="subTitle" idx="15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8" name="Google Shape;508;p14"/>
          <p:cNvSpPr txBox="1">
            <a:spLocks noGrp="1"/>
          </p:cNvSpPr>
          <p:nvPr>
            <p:ph type="subTitle" idx="16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732" scaled="0"/>
        </a:gra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5"/>
          <p:cNvSpPr txBox="1">
            <a:spLocks noGrp="1"/>
          </p:cNvSpPr>
          <p:nvPr>
            <p:ph type="title" hasCustomPrompt="1"/>
          </p:nvPr>
        </p:nvSpPr>
        <p:spPr>
          <a:xfrm>
            <a:off x="1969650" y="1563225"/>
            <a:ext cx="52047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1" name="Google Shape;511;p15"/>
          <p:cNvSpPr txBox="1">
            <a:spLocks noGrp="1"/>
          </p:cNvSpPr>
          <p:nvPr>
            <p:ph type="subTitle" idx="1"/>
          </p:nvPr>
        </p:nvSpPr>
        <p:spPr>
          <a:xfrm>
            <a:off x="1969651" y="3290625"/>
            <a:ext cx="52047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2" name="Google Shape;512;p15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5"/>
          <p:cNvSpPr/>
          <p:nvPr/>
        </p:nvSpPr>
        <p:spPr>
          <a:xfrm>
            <a:off x="2614475" y="4769775"/>
            <a:ext cx="154275" cy="121650"/>
          </a:xfrm>
          <a:custGeom>
            <a:avLst/>
            <a:gdLst/>
            <a:ahLst/>
            <a:cxnLst/>
            <a:rect l="l" t="t" r="r" b="b"/>
            <a:pathLst>
              <a:path w="6171" h="4866" extrusionOk="0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5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5" name="Google Shape;515;p15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516" name="Google Shape;516;p15"/>
            <p:cNvSpPr/>
            <p:nvPr/>
          </p:nvSpPr>
          <p:spPr>
            <a:xfrm>
              <a:off x="6171400" y="2511375"/>
              <a:ext cx="56600" cy="240450"/>
            </a:xfrm>
            <a:custGeom>
              <a:avLst/>
              <a:gdLst/>
              <a:ahLst/>
              <a:cxnLst/>
              <a:rect l="l" t="t" r="r" b="b"/>
              <a:pathLst>
                <a:path w="2264" h="9618" extrusionOk="0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6317350" y="2511375"/>
              <a:ext cx="56625" cy="240450"/>
            </a:xfrm>
            <a:custGeom>
              <a:avLst/>
              <a:gdLst/>
              <a:ahLst/>
              <a:cxnLst/>
              <a:rect l="l" t="t" r="r" b="b"/>
              <a:pathLst>
                <a:path w="2265" h="9618" extrusionOk="0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65727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66669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7017975" y="2595275"/>
              <a:ext cx="59000" cy="78950"/>
            </a:xfrm>
            <a:custGeom>
              <a:avLst/>
              <a:gdLst/>
              <a:ahLst/>
              <a:cxnLst/>
              <a:rect l="l" t="t" r="r" b="b"/>
              <a:pathLst>
                <a:path w="2360" h="3158" extrusionOk="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7076950" y="2559525"/>
              <a:ext cx="13250" cy="144175"/>
            </a:xfrm>
            <a:custGeom>
              <a:avLst/>
              <a:gdLst/>
              <a:ahLst/>
              <a:cxnLst/>
              <a:rect l="l" t="t" r="r" b="b"/>
              <a:pathLst>
                <a:path w="530" h="5767" extrusionOk="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5878425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5784200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5468375" y="2589000"/>
              <a:ext cx="59000" cy="78925"/>
            </a:xfrm>
            <a:custGeom>
              <a:avLst/>
              <a:gdLst/>
              <a:ahLst/>
              <a:cxnLst/>
              <a:rect l="l" t="t" r="r" b="b"/>
              <a:pathLst>
                <a:path w="2360" h="3157" extrusionOk="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5455175" y="2559525"/>
              <a:ext cx="13225" cy="144175"/>
            </a:xfrm>
            <a:custGeom>
              <a:avLst/>
              <a:gdLst/>
              <a:ahLst/>
              <a:cxnLst/>
              <a:rect l="l" t="t" r="r" b="b"/>
              <a:pathLst>
                <a:path w="529" h="5767" extrusionOk="0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6" name="Google Shape;526;p15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527" name="Google Shape;527;p15"/>
            <p:cNvSpPr/>
            <p:nvPr/>
          </p:nvSpPr>
          <p:spPr>
            <a:xfrm>
              <a:off x="4326625" y="3462025"/>
              <a:ext cx="110525" cy="60875"/>
            </a:xfrm>
            <a:custGeom>
              <a:avLst/>
              <a:gdLst/>
              <a:ahLst/>
              <a:cxnLst/>
              <a:rect l="l" t="t" r="r" b="b"/>
              <a:pathLst>
                <a:path w="4421" h="2435" extrusionOk="0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5"/>
            <p:cNvSpPr/>
            <p:nvPr/>
          </p:nvSpPr>
          <p:spPr>
            <a:xfrm>
              <a:off x="4360125" y="3405325"/>
              <a:ext cx="45250" cy="43600"/>
            </a:xfrm>
            <a:custGeom>
              <a:avLst/>
              <a:gdLst/>
              <a:ahLst/>
              <a:cxnLst/>
              <a:rect l="l" t="t" r="r" b="b"/>
              <a:pathLst>
                <a:path w="1810" h="1744" extrusionOk="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9" name="Google Shape;529;p15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name="adj" fmla="val 34408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5"/>
          <p:cNvSpPr/>
          <p:nvPr/>
        </p:nvSpPr>
        <p:spPr>
          <a:xfrm rot="5400000">
            <a:off x="2551650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5"/>
          <p:cNvSpPr/>
          <p:nvPr/>
        </p:nvSpPr>
        <p:spPr>
          <a:xfrm rot="5400000">
            <a:off x="451531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5"/>
          <p:cNvSpPr/>
          <p:nvPr/>
        </p:nvSpPr>
        <p:spPr>
          <a:xfrm rot="5400000">
            <a:off x="647896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3" name="Google Shape;533;p15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534" name="Google Shape;534;p15"/>
            <p:cNvSpPr/>
            <p:nvPr/>
          </p:nvSpPr>
          <p:spPr>
            <a:xfrm>
              <a:off x="242700" y="3140750"/>
              <a:ext cx="113200" cy="12500"/>
            </a:xfrm>
            <a:custGeom>
              <a:avLst/>
              <a:gdLst/>
              <a:ahLst/>
              <a:cxnLst/>
              <a:rect l="l" t="t" r="r" b="b"/>
              <a:pathLst>
                <a:path w="4528" h="500" extrusionOk="0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5"/>
            <p:cNvSpPr/>
            <p:nvPr/>
          </p:nvSpPr>
          <p:spPr>
            <a:xfrm>
              <a:off x="242700" y="317900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5"/>
            <p:cNvSpPr/>
            <p:nvPr/>
          </p:nvSpPr>
          <p:spPr>
            <a:xfrm>
              <a:off x="242700" y="321725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7" name="Google Shape;537;p15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538" name="Google Shape;538;p15"/>
            <p:cNvSpPr/>
            <p:nvPr/>
          </p:nvSpPr>
          <p:spPr>
            <a:xfrm>
              <a:off x="1852500" y="2845175"/>
              <a:ext cx="95450" cy="89575"/>
            </a:xfrm>
            <a:custGeom>
              <a:avLst/>
              <a:gdLst/>
              <a:ahLst/>
              <a:cxnLst/>
              <a:rect l="l" t="t" r="r" b="b"/>
              <a:pathLst>
                <a:path w="3818" h="3583" extrusionOk="0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5"/>
            <p:cNvSpPr/>
            <p:nvPr/>
          </p:nvSpPr>
          <p:spPr>
            <a:xfrm>
              <a:off x="1920875" y="2911825"/>
              <a:ext cx="33325" cy="30850"/>
            </a:xfrm>
            <a:custGeom>
              <a:avLst/>
              <a:gdLst/>
              <a:ahLst/>
              <a:cxnLst/>
              <a:rect l="l" t="t" r="r" b="b"/>
              <a:pathLst>
                <a:path w="1333" h="1234" extrusionOk="0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0" name="Google Shape;540;p15"/>
          <p:cNvSpPr txBox="1">
            <a:spLocks noGrp="1"/>
          </p:cNvSpPr>
          <p:nvPr>
            <p:ph type="subTitle" idx="2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1" name="Google Shape;541;p15"/>
          <p:cNvSpPr txBox="1">
            <a:spLocks noGrp="1"/>
          </p:cNvSpPr>
          <p:nvPr>
            <p:ph type="subTitle" idx="3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2" name="Google Shape;542;p15"/>
          <p:cNvSpPr txBox="1">
            <a:spLocks noGrp="1"/>
          </p:cNvSpPr>
          <p:nvPr>
            <p:ph type="subTitle" idx="4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3" name="Google Shape;543;p15"/>
          <p:cNvSpPr txBox="1">
            <a:spLocks noGrp="1"/>
          </p:cNvSpPr>
          <p:nvPr>
            <p:ph type="subTitle" idx="5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4" name="Google Shape;544;p15"/>
          <p:cNvSpPr txBox="1">
            <a:spLocks noGrp="1"/>
          </p:cNvSpPr>
          <p:nvPr>
            <p:ph type="subTitle" idx="6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732" scaled="0"/>
        </a:gra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6"/>
          <p:cNvSpPr txBox="1">
            <a:spLocks noGrp="1"/>
          </p:cNvSpPr>
          <p:nvPr>
            <p:ph type="title"/>
          </p:nvPr>
        </p:nvSpPr>
        <p:spPr>
          <a:xfrm>
            <a:off x="2379188" y="1851900"/>
            <a:ext cx="20628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47" name="Google Shape;547;p16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6"/>
          <p:cNvSpPr/>
          <p:nvPr/>
        </p:nvSpPr>
        <p:spPr>
          <a:xfrm>
            <a:off x="2614475" y="4769775"/>
            <a:ext cx="154275" cy="121650"/>
          </a:xfrm>
          <a:custGeom>
            <a:avLst/>
            <a:gdLst/>
            <a:ahLst/>
            <a:cxnLst/>
            <a:rect l="l" t="t" r="r" b="b"/>
            <a:pathLst>
              <a:path w="6171" h="4866" extrusionOk="0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6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0" name="Google Shape;550;p16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551" name="Google Shape;551;p16"/>
            <p:cNvSpPr/>
            <p:nvPr/>
          </p:nvSpPr>
          <p:spPr>
            <a:xfrm>
              <a:off x="6171400" y="2511375"/>
              <a:ext cx="56600" cy="240450"/>
            </a:xfrm>
            <a:custGeom>
              <a:avLst/>
              <a:gdLst/>
              <a:ahLst/>
              <a:cxnLst/>
              <a:rect l="l" t="t" r="r" b="b"/>
              <a:pathLst>
                <a:path w="2264" h="9618" extrusionOk="0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6317350" y="2511375"/>
              <a:ext cx="56625" cy="240450"/>
            </a:xfrm>
            <a:custGeom>
              <a:avLst/>
              <a:gdLst/>
              <a:ahLst/>
              <a:cxnLst/>
              <a:rect l="l" t="t" r="r" b="b"/>
              <a:pathLst>
                <a:path w="2265" h="9618" extrusionOk="0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65727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66669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7017975" y="2595275"/>
              <a:ext cx="59000" cy="78950"/>
            </a:xfrm>
            <a:custGeom>
              <a:avLst/>
              <a:gdLst/>
              <a:ahLst/>
              <a:cxnLst/>
              <a:rect l="l" t="t" r="r" b="b"/>
              <a:pathLst>
                <a:path w="2360" h="3158" extrusionOk="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7076950" y="2559525"/>
              <a:ext cx="13250" cy="144175"/>
            </a:xfrm>
            <a:custGeom>
              <a:avLst/>
              <a:gdLst/>
              <a:ahLst/>
              <a:cxnLst/>
              <a:rect l="l" t="t" r="r" b="b"/>
              <a:pathLst>
                <a:path w="530" h="5767" extrusionOk="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5878425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5784200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5468375" y="2589000"/>
              <a:ext cx="59000" cy="78925"/>
            </a:xfrm>
            <a:custGeom>
              <a:avLst/>
              <a:gdLst/>
              <a:ahLst/>
              <a:cxnLst/>
              <a:rect l="l" t="t" r="r" b="b"/>
              <a:pathLst>
                <a:path w="2360" h="3157" extrusionOk="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5455175" y="2559525"/>
              <a:ext cx="13225" cy="144175"/>
            </a:xfrm>
            <a:custGeom>
              <a:avLst/>
              <a:gdLst/>
              <a:ahLst/>
              <a:cxnLst/>
              <a:rect l="l" t="t" r="r" b="b"/>
              <a:pathLst>
                <a:path w="529" h="5767" extrusionOk="0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1" name="Google Shape;561;p16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562" name="Google Shape;562;p16"/>
            <p:cNvSpPr/>
            <p:nvPr/>
          </p:nvSpPr>
          <p:spPr>
            <a:xfrm>
              <a:off x="4326625" y="3462025"/>
              <a:ext cx="110525" cy="60875"/>
            </a:xfrm>
            <a:custGeom>
              <a:avLst/>
              <a:gdLst/>
              <a:ahLst/>
              <a:cxnLst/>
              <a:rect l="l" t="t" r="r" b="b"/>
              <a:pathLst>
                <a:path w="4421" h="2435" extrusionOk="0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4360125" y="3405325"/>
              <a:ext cx="45250" cy="43600"/>
            </a:xfrm>
            <a:custGeom>
              <a:avLst/>
              <a:gdLst/>
              <a:ahLst/>
              <a:cxnLst/>
              <a:rect l="l" t="t" r="r" b="b"/>
              <a:pathLst>
                <a:path w="1810" h="1744" extrusionOk="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4" name="Google Shape;564;p16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name="adj" fmla="val 34408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6"/>
          <p:cNvSpPr/>
          <p:nvPr/>
        </p:nvSpPr>
        <p:spPr>
          <a:xfrm rot="5400000">
            <a:off x="2551650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6"/>
          <p:cNvSpPr/>
          <p:nvPr/>
        </p:nvSpPr>
        <p:spPr>
          <a:xfrm rot="5400000">
            <a:off x="451531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6"/>
          <p:cNvSpPr/>
          <p:nvPr/>
        </p:nvSpPr>
        <p:spPr>
          <a:xfrm rot="5400000">
            <a:off x="647896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8" name="Google Shape;568;p16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569" name="Google Shape;569;p16"/>
            <p:cNvSpPr/>
            <p:nvPr/>
          </p:nvSpPr>
          <p:spPr>
            <a:xfrm>
              <a:off x="242700" y="3140750"/>
              <a:ext cx="113200" cy="12500"/>
            </a:xfrm>
            <a:custGeom>
              <a:avLst/>
              <a:gdLst/>
              <a:ahLst/>
              <a:cxnLst/>
              <a:rect l="l" t="t" r="r" b="b"/>
              <a:pathLst>
                <a:path w="4528" h="500" extrusionOk="0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242700" y="317900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242700" y="321725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2" name="Google Shape;572;p16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573" name="Google Shape;573;p16"/>
            <p:cNvSpPr/>
            <p:nvPr/>
          </p:nvSpPr>
          <p:spPr>
            <a:xfrm>
              <a:off x="1852500" y="2845175"/>
              <a:ext cx="95450" cy="89575"/>
            </a:xfrm>
            <a:custGeom>
              <a:avLst/>
              <a:gdLst/>
              <a:ahLst/>
              <a:cxnLst/>
              <a:rect l="l" t="t" r="r" b="b"/>
              <a:pathLst>
                <a:path w="3818" h="3583" extrusionOk="0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1920875" y="2911825"/>
              <a:ext cx="33325" cy="30850"/>
            </a:xfrm>
            <a:custGeom>
              <a:avLst/>
              <a:gdLst/>
              <a:ahLst/>
              <a:cxnLst/>
              <a:rect l="l" t="t" r="r" b="b"/>
              <a:pathLst>
                <a:path w="1333" h="1234" extrusionOk="0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p16"/>
          <p:cNvSpPr txBox="1">
            <a:spLocks noGrp="1"/>
          </p:cNvSpPr>
          <p:nvPr>
            <p:ph type="subTitle" idx="1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6" name="Google Shape;576;p16"/>
          <p:cNvSpPr txBox="1">
            <a:spLocks noGrp="1"/>
          </p:cNvSpPr>
          <p:nvPr>
            <p:ph type="subTitle" idx="2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7" name="Google Shape;577;p16"/>
          <p:cNvSpPr txBox="1">
            <a:spLocks noGrp="1"/>
          </p:cNvSpPr>
          <p:nvPr>
            <p:ph type="subTitle" idx="3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8" name="Google Shape;578;p16"/>
          <p:cNvSpPr txBox="1">
            <a:spLocks noGrp="1"/>
          </p:cNvSpPr>
          <p:nvPr>
            <p:ph type="subTitle" idx="4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9" name="Google Shape;579;p16"/>
          <p:cNvSpPr txBox="1">
            <a:spLocks noGrp="1"/>
          </p:cNvSpPr>
          <p:nvPr>
            <p:ph type="subTitle" idx="5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0" name="Google Shape;580;p16"/>
          <p:cNvSpPr txBox="1">
            <a:spLocks noGrp="1"/>
          </p:cNvSpPr>
          <p:nvPr>
            <p:ph type="title" idx="6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1" name="Google Shape;581;p16"/>
          <p:cNvSpPr txBox="1">
            <a:spLocks noGrp="1"/>
          </p:cNvSpPr>
          <p:nvPr>
            <p:ph type="title" idx="7"/>
          </p:nvPr>
        </p:nvSpPr>
        <p:spPr>
          <a:xfrm>
            <a:off x="2379189" y="2372050"/>
            <a:ext cx="2062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2" name="Google Shape;582;p16"/>
          <p:cNvSpPr txBox="1">
            <a:spLocks noGrp="1"/>
          </p:cNvSpPr>
          <p:nvPr>
            <p:ph type="subTitle" idx="8"/>
          </p:nvPr>
        </p:nvSpPr>
        <p:spPr>
          <a:xfrm>
            <a:off x="2379188" y="2692150"/>
            <a:ext cx="20628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16"/>
          <p:cNvSpPr txBox="1">
            <a:spLocks noGrp="1"/>
          </p:cNvSpPr>
          <p:nvPr>
            <p:ph type="title" idx="9"/>
          </p:nvPr>
        </p:nvSpPr>
        <p:spPr>
          <a:xfrm>
            <a:off x="6367913" y="1851900"/>
            <a:ext cx="20628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84" name="Google Shape;584;p16"/>
          <p:cNvSpPr txBox="1">
            <a:spLocks noGrp="1"/>
          </p:cNvSpPr>
          <p:nvPr>
            <p:ph type="title" idx="13"/>
          </p:nvPr>
        </p:nvSpPr>
        <p:spPr>
          <a:xfrm>
            <a:off x="6367914" y="2372050"/>
            <a:ext cx="2062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5" name="Google Shape;585;p16"/>
          <p:cNvSpPr txBox="1">
            <a:spLocks noGrp="1"/>
          </p:cNvSpPr>
          <p:nvPr>
            <p:ph type="subTitle" idx="14"/>
          </p:nvPr>
        </p:nvSpPr>
        <p:spPr>
          <a:xfrm>
            <a:off x="6367913" y="2692150"/>
            <a:ext cx="20628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732" scaled="0"/>
        </a:gra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7"/>
          <p:cNvSpPr txBox="1">
            <a:spLocks noGrp="1"/>
          </p:cNvSpPr>
          <p:nvPr>
            <p:ph type="title"/>
          </p:nvPr>
        </p:nvSpPr>
        <p:spPr>
          <a:xfrm>
            <a:off x="4066975" y="1714650"/>
            <a:ext cx="4363800" cy="17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8" name="Google Shape;588;p17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7"/>
          <p:cNvSpPr/>
          <p:nvPr/>
        </p:nvSpPr>
        <p:spPr>
          <a:xfrm>
            <a:off x="2614475" y="4769775"/>
            <a:ext cx="154275" cy="121650"/>
          </a:xfrm>
          <a:custGeom>
            <a:avLst/>
            <a:gdLst/>
            <a:ahLst/>
            <a:cxnLst/>
            <a:rect l="l" t="t" r="r" b="b"/>
            <a:pathLst>
              <a:path w="6171" h="4866" extrusionOk="0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7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1" name="Google Shape;591;p17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592" name="Google Shape;592;p17"/>
            <p:cNvSpPr/>
            <p:nvPr/>
          </p:nvSpPr>
          <p:spPr>
            <a:xfrm>
              <a:off x="6171400" y="2511375"/>
              <a:ext cx="56600" cy="240450"/>
            </a:xfrm>
            <a:custGeom>
              <a:avLst/>
              <a:gdLst/>
              <a:ahLst/>
              <a:cxnLst/>
              <a:rect l="l" t="t" r="r" b="b"/>
              <a:pathLst>
                <a:path w="2264" h="9618" extrusionOk="0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6317350" y="2511375"/>
              <a:ext cx="56625" cy="240450"/>
            </a:xfrm>
            <a:custGeom>
              <a:avLst/>
              <a:gdLst/>
              <a:ahLst/>
              <a:cxnLst/>
              <a:rect l="l" t="t" r="r" b="b"/>
              <a:pathLst>
                <a:path w="2265" h="9618" extrusionOk="0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65727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66669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7017975" y="2595275"/>
              <a:ext cx="59000" cy="78950"/>
            </a:xfrm>
            <a:custGeom>
              <a:avLst/>
              <a:gdLst/>
              <a:ahLst/>
              <a:cxnLst/>
              <a:rect l="l" t="t" r="r" b="b"/>
              <a:pathLst>
                <a:path w="2360" h="3158" extrusionOk="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7076950" y="2559525"/>
              <a:ext cx="13250" cy="144175"/>
            </a:xfrm>
            <a:custGeom>
              <a:avLst/>
              <a:gdLst/>
              <a:ahLst/>
              <a:cxnLst/>
              <a:rect l="l" t="t" r="r" b="b"/>
              <a:pathLst>
                <a:path w="530" h="5767" extrusionOk="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5878425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5784200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5468375" y="2589000"/>
              <a:ext cx="59000" cy="78925"/>
            </a:xfrm>
            <a:custGeom>
              <a:avLst/>
              <a:gdLst/>
              <a:ahLst/>
              <a:cxnLst/>
              <a:rect l="l" t="t" r="r" b="b"/>
              <a:pathLst>
                <a:path w="2360" h="3157" extrusionOk="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5455175" y="2559525"/>
              <a:ext cx="13225" cy="144175"/>
            </a:xfrm>
            <a:custGeom>
              <a:avLst/>
              <a:gdLst/>
              <a:ahLst/>
              <a:cxnLst/>
              <a:rect l="l" t="t" r="r" b="b"/>
              <a:pathLst>
                <a:path w="529" h="5767" extrusionOk="0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p17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603" name="Google Shape;603;p17"/>
            <p:cNvSpPr/>
            <p:nvPr/>
          </p:nvSpPr>
          <p:spPr>
            <a:xfrm>
              <a:off x="4326625" y="3462025"/>
              <a:ext cx="110525" cy="60875"/>
            </a:xfrm>
            <a:custGeom>
              <a:avLst/>
              <a:gdLst/>
              <a:ahLst/>
              <a:cxnLst/>
              <a:rect l="l" t="t" r="r" b="b"/>
              <a:pathLst>
                <a:path w="4421" h="2435" extrusionOk="0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4360125" y="3405325"/>
              <a:ext cx="45250" cy="43600"/>
            </a:xfrm>
            <a:custGeom>
              <a:avLst/>
              <a:gdLst/>
              <a:ahLst/>
              <a:cxnLst/>
              <a:rect l="l" t="t" r="r" b="b"/>
              <a:pathLst>
                <a:path w="1810" h="1744" extrusionOk="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" name="Google Shape;605;p17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name="adj" fmla="val 34408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7"/>
          <p:cNvSpPr/>
          <p:nvPr/>
        </p:nvSpPr>
        <p:spPr>
          <a:xfrm rot="5400000">
            <a:off x="2551650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7"/>
          <p:cNvSpPr/>
          <p:nvPr/>
        </p:nvSpPr>
        <p:spPr>
          <a:xfrm rot="5400000">
            <a:off x="451531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17"/>
          <p:cNvSpPr/>
          <p:nvPr/>
        </p:nvSpPr>
        <p:spPr>
          <a:xfrm rot="5400000">
            <a:off x="647896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9" name="Google Shape;609;p17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610" name="Google Shape;610;p17"/>
            <p:cNvSpPr/>
            <p:nvPr/>
          </p:nvSpPr>
          <p:spPr>
            <a:xfrm>
              <a:off x="242700" y="3140750"/>
              <a:ext cx="113200" cy="12500"/>
            </a:xfrm>
            <a:custGeom>
              <a:avLst/>
              <a:gdLst/>
              <a:ahLst/>
              <a:cxnLst/>
              <a:rect l="l" t="t" r="r" b="b"/>
              <a:pathLst>
                <a:path w="4528" h="500" extrusionOk="0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2700" y="317900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42700" y="321725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17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614" name="Google Shape;614;p17"/>
            <p:cNvSpPr/>
            <p:nvPr/>
          </p:nvSpPr>
          <p:spPr>
            <a:xfrm>
              <a:off x="1852500" y="2845175"/>
              <a:ext cx="95450" cy="89575"/>
            </a:xfrm>
            <a:custGeom>
              <a:avLst/>
              <a:gdLst/>
              <a:ahLst/>
              <a:cxnLst/>
              <a:rect l="l" t="t" r="r" b="b"/>
              <a:pathLst>
                <a:path w="3818" h="3583" extrusionOk="0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1920875" y="2911825"/>
              <a:ext cx="33325" cy="30850"/>
            </a:xfrm>
            <a:custGeom>
              <a:avLst/>
              <a:gdLst/>
              <a:ahLst/>
              <a:cxnLst/>
              <a:rect l="l" t="t" r="r" b="b"/>
              <a:pathLst>
                <a:path w="1333" h="1234" extrusionOk="0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6" name="Google Shape;616;p17"/>
          <p:cNvSpPr txBox="1">
            <a:spLocks noGrp="1"/>
          </p:cNvSpPr>
          <p:nvPr>
            <p:ph type="subTitle" idx="1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7" name="Google Shape;617;p17"/>
          <p:cNvSpPr txBox="1">
            <a:spLocks noGrp="1"/>
          </p:cNvSpPr>
          <p:nvPr>
            <p:ph type="subTitle" idx="2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8" name="Google Shape;618;p17"/>
          <p:cNvSpPr txBox="1">
            <a:spLocks noGrp="1"/>
          </p:cNvSpPr>
          <p:nvPr>
            <p:ph type="subTitle" idx="3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9" name="Google Shape;619;p17"/>
          <p:cNvSpPr txBox="1">
            <a:spLocks noGrp="1"/>
          </p:cNvSpPr>
          <p:nvPr>
            <p:ph type="subTitle" idx="4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0" name="Google Shape;620;p17"/>
          <p:cNvSpPr txBox="1">
            <a:spLocks noGrp="1"/>
          </p:cNvSpPr>
          <p:nvPr>
            <p:ph type="subTitle" idx="5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_1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732" scaled="0"/>
        </a:gradFill>
        <a:effectLst/>
      </p:bgPr>
    </p:bg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8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8"/>
          <p:cNvSpPr/>
          <p:nvPr/>
        </p:nvSpPr>
        <p:spPr>
          <a:xfrm>
            <a:off x="2614475" y="4769775"/>
            <a:ext cx="154275" cy="121650"/>
          </a:xfrm>
          <a:custGeom>
            <a:avLst/>
            <a:gdLst/>
            <a:ahLst/>
            <a:cxnLst/>
            <a:rect l="l" t="t" r="r" b="b"/>
            <a:pathLst>
              <a:path w="6171" h="4866" extrusionOk="0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8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5" name="Google Shape;625;p18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626" name="Google Shape;626;p18"/>
            <p:cNvSpPr/>
            <p:nvPr/>
          </p:nvSpPr>
          <p:spPr>
            <a:xfrm>
              <a:off x="6171400" y="2511375"/>
              <a:ext cx="56600" cy="240450"/>
            </a:xfrm>
            <a:custGeom>
              <a:avLst/>
              <a:gdLst/>
              <a:ahLst/>
              <a:cxnLst/>
              <a:rect l="l" t="t" r="r" b="b"/>
              <a:pathLst>
                <a:path w="2264" h="9618" extrusionOk="0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6317350" y="2511375"/>
              <a:ext cx="56625" cy="240450"/>
            </a:xfrm>
            <a:custGeom>
              <a:avLst/>
              <a:gdLst/>
              <a:ahLst/>
              <a:cxnLst/>
              <a:rect l="l" t="t" r="r" b="b"/>
              <a:pathLst>
                <a:path w="2265" h="9618" extrusionOk="0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65727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66669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7017975" y="2595275"/>
              <a:ext cx="59000" cy="78950"/>
            </a:xfrm>
            <a:custGeom>
              <a:avLst/>
              <a:gdLst/>
              <a:ahLst/>
              <a:cxnLst/>
              <a:rect l="l" t="t" r="r" b="b"/>
              <a:pathLst>
                <a:path w="2360" h="3158" extrusionOk="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7076950" y="2559525"/>
              <a:ext cx="13250" cy="144175"/>
            </a:xfrm>
            <a:custGeom>
              <a:avLst/>
              <a:gdLst/>
              <a:ahLst/>
              <a:cxnLst/>
              <a:rect l="l" t="t" r="r" b="b"/>
              <a:pathLst>
                <a:path w="530" h="5767" extrusionOk="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5878425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5784200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5468375" y="2589000"/>
              <a:ext cx="59000" cy="78925"/>
            </a:xfrm>
            <a:custGeom>
              <a:avLst/>
              <a:gdLst/>
              <a:ahLst/>
              <a:cxnLst/>
              <a:rect l="l" t="t" r="r" b="b"/>
              <a:pathLst>
                <a:path w="2360" h="3157" extrusionOk="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5455175" y="2559525"/>
              <a:ext cx="13225" cy="144175"/>
            </a:xfrm>
            <a:custGeom>
              <a:avLst/>
              <a:gdLst/>
              <a:ahLst/>
              <a:cxnLst/>
              <a:rect l="l" t="t" r="r" b="b"/>
              <a:pathLst>
                <a:path w="529" h="5767" extrusionOk="0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18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637" name="Google Shape;637;p18"/>
            <p:cNvSpPr/>
            <p:nvPr/>
          </p:nvSpPr>
          <p:spPr>
            <a:xfrm>
              <a:off x="4326625" y="3462025"/>
              <a:ext cx="110525" cy="60875"/>
            </a:xfrm>
            <a:custGeom>
              <a:avLst/>
              <a:gdLst/>
              <a:ahLst/>
              <a:cxnLst/>
              <a:rect l="l" t="t" r="r" b="b"/>
              <a:pathLst>
                <a:path w="4421" h="2435" extrusionOk="0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4360125" y="3405325"/>
              <a:ext cx="45250" cy="43600"/>
            </a:xfrm>
            <a:custGeom>
              <a:avLst/>
              <a:gdLst/>
              <a:ahLst/>
              <a:cxnLst/>
              <a:rect l="l" t="t" r="r" b="b"/>
              <a:pathLst>
                <a:path w="1810" h="1744" extrusionOk="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9" name="Google Shape;639;p18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name="adj" fmla="val 34408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18"/>
          <p:cNvSpPr/>
          <p:nvPr/>
        </p:nvSpPr>
        <p:spPr>
          <a:xfrm rot="5400000">
            <a:off x="2551650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18"/>
          <p:cNvSpPr/>
          <p:nvPr/>
        </p:nvSpPr>
        <p:spPr>
          <a:xfrm rot="5400000">
            <a:off x="451531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8"/>
          <p:cNvSpPr/>
          <p:nvPr/>
        </p:nvSpPr>
        <p:spPr>
          <a:xfrm rot="5400000">
            <a:off x="647896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3" name="Google Shape;643;p18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644" name="Google Shape;644;p18"/>
            <p:cNvSpPr/>
            <p:nvPr/>
          </p:nvSpPr>
          <p:spPr>
            <a:xfrm>
              <a:off x="242700" y="3140750"/>
              <a:ext cx="113200" cy="12500"/>
            </a:xfrm>
            <a:custGeom>
              <a:avLst/>
              <a:gdLst/>
              <a:ahLst/>
              <a:cxnLst/>
              <a:rect l="l" t="t" r="r" b="b"/>
              <a:pathLst>
                <a:path w="4528" h="500" extrusionOk="0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242700" y="317900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242700" y="321725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7" name="Google Shape;647;p18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648" name="Google Shape;648;p18"/>
            <p:cNvSpPr/>
            <p:nvPr/>
          </p:nvSpPr>
          <p:spPr>
            <a:xfrm>
              <a:off x="1852500" y="2845175"/>
              <a:ext cx="95450" cy="89575"/>
            </a:xfrm>
            <a:custGeom>
              <a:avLst/>
              <a:gdLst/>
              <a:ahLst/>
              <a:cxnLst/>
              <a:rect l="l" t="t" r="r" b="b"/>
              <a:pathLst>
                <a:path w="3818" h="3583" extrusionOk="0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1920875" y="2911825"/>
              <a:ext cx="33325" cy="30850"/>
            </a:xfrm>
            <a:custGeom>
              <a:avLst/>
              <a:gdLst/>
              <a:ahLst/>
              <a:cxnLst/>
              <a:rect l="l" t="t" r="r" b="b"/>
              <a:pathLst>
                <a:path w="1333" h="1234" extrusionOk="0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0" name="Google Shape;650;p18"/>
          <p:cNvSpPr txBox="1">
            <a:spLocks noGrp="1"/>
          </p:cNvSpPr>
          <p:nvPr>
            <p:ph type="subTitle" idx="1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1" name="Google Shape;651;p18"/>
          <p:cNvSpPr txBox="1">
            <a:spLocks noGrp="1"/>
          </p:cNvSpPr>
          <p:nvPr>
            <p:ph type="subTitle" idx="2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2" name="Google Shape;652;p18"/>
          <p:cNvSpPr txBox="1">
            <a:spLocks noGrp="1"/>
          </p:cNvSpPr>
          <p:nvPr>
            <p:ph type="subTitle" idx="3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3" name="Google Shape;653;p18"/>
          <p:cNvSpPr txBox="1">
            <a:spLocks noGrp="1"/>
          </p:cNvSpPr>
          <p:nvPr>
            <p:ph type="subTitle" idx="4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4" name="Google Shape;654;p18"/>
          <p:cNvSpPr txBox="1">
            <a:spLocks noGrp="1"/>
          </p:cNvSpPr>
          <p:nvPr>
            <p:ph type="subTitle" idx="5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5" name="Google Shape;655;p18"/>
          <p:cNvSpPr txBox="1">
            <a:spLocks noGrp="1"/>
          </p:cNvSpPr>
          <p:nvPr>
            <p:ph type="title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732" scaled="0"/>
        </a:gra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9"/>
          <p:cNvSpPr txBox="1">
            <a:spLocks noGrp="1"/>
          </p:cNvSpPr>
          <p:nvPr>
            <p:ph type="title"/>
          </p:nvPr>
        </p:nvSpPr>
        <p:spPr>
          <a:xfrm>
            <a:off x="6292081" y="1835650"/>
            <a:ext cx="21387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58" name="Google Shape;658;p19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19"/>
          <p:cNvSpPr/>
          <p:nvPr/>
        </p:nvSpPr>
        <p:spPr>
          <a:xfrm>
            <a:off x="2614475" y="4769775"/>
            <a:ext cx="154275" cy="121650"/>
          </a:xfrm>
          <a:custGeom>
            <a:avLst/>
            <a:gdLst/>
            <a:ahLst/>
            <a:cxnLst/>
            <a:rect l="l" t="t" r="r" b="b"/>
            <a:pathLst>
              <a:path w="6171" h="4866" extrusionOk="0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19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1" name="Google Shape;661;p19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662" name="Google Shape;662;p19"/>
            <p:cNvSpPr/>
            <p:nvPr/>
          </p:nvSpPr>
          <p:spPr>
            <a:xfrm>
              <a:off x="6171400" y="2511375"/>
              <a:ext cx="56600" cy="240450"/>
            </a:xfrm>
            <a:custGeom>
              <a:avLst/>
              <a:gdLst/>
              <a:ahLst/>
              <a:cxnLst/>
              <a:rect l="l" t="t" r="r" b="b"/>
              <a:pathLst>
                <a:path w="2264" h="9618" extrusionOk="0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6317350" y="2511375"/>
              <a:ext cx="56625" cy="240450"/>
            </a:xfrm>
            <a:custGeom>
              <a:avLst/>
              <a:gdLst/>
              <a:ahLst/>
              <a:cxnLst/>
              <a:rect l="l" t="t" r="r" b="b"/>
              <a:pathLst>
                <a:path w="2265" h="9618" extrusionOk="0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65727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66669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7017975" y="2595275"/>
              <a:ext cx="59000" cy="78950"/>
            </a:xfrm>
            <a:custGeom>
              <a:avLst/>
              <a:gdLst/>
              <a:ahLst/>
              <a:cxnLst/>
              <a:rect l="l" t="t" r="r" b="b"/>
              <a:pathLst>
                <a:path w="2360" h="3158" extrusionOk="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7076950" y="2559525"/>
              <a:ext cx="13250" cy="144175"/>
            </a:xfrm>
            <a:custGeom>
              <a:avLst/>
              <a:gdLst/>
              <a:ahLst/>
              <a:cxnLst/>
              <a:rect l="l" t="t" r="r" b="b"/>
              <a:pathLst>
                <a:path w="530" h="5767" extrusionOk="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5878425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5784200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5468375" y="2589000"/>
              <a:ext cx="59000" cy="78925"/>
            </a:xfrm>
            <a:custGeom>
              <a:avLst/>
              <a:gdLst/>
              <a:ahLst/>
              <a:cxnLst/>
              <a:rect l="l" t="t" r="r" b="b"/>
              <a:pathLst>
                <a:path w="2360" h="3157" extrusionOk="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5455175" y="2559525"/>
              <a:ext cx="13225" cy="144175"/>
            </a:xfrm>
            <a:custGeom>
              <a:avLst/>
              <a:gdLst/>
              <a:ahLst/>
              <a:cxnLst/>
              <a:rect l="l" t="t" r="r" b="b"/>
              <a:pathLst>
                <a:path w="529" h="5767" extrusionOk="0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19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673" name="Google Shape;673;p19"/>
            <p:cNvSpPr/>
            <p:nvPr/>
          </p:nvSpPr>
          <p:spPr>
            <a:xfrm>
              <a:off x="4326625" y="3462025"/>
              <a:ext cx="110525" cy="60875"/>
            </a:xfrm>
            <a:custGeom>
              <a:avLst/>
              <a:gdLst/>
              <a:ahLst/>
              <a:cxnLst/>
              <a:rect l="l" t="t" r="r" b="b"/>
              <a:pathLst>
                <a:path w="4421" h="2435" extrusionOk="0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4360125" y="3405325"/>
              <a:ext cx="45250" cy="43600"/>
            </a:xfrm>
            <a:custGeom>
              <a:avLst/>
              <a:gdLst/>
              <a:ahLst/>
              <a:cxnLst/>
              <a:rect l="l" t="t" r="r" b="b"/>
              <a:pathLst>
                <a:path w="1810" h="1744" extrusionOk="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5" name="Google Shape;675;p19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name="adj" fmla="val 34408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19"/>
          <p:cNvSpPr/>
          <p:nvPr/>
        </p:nvSpPr>
        <p:spPr>
          <a:xfrm rot="5400000">
            <a:off x="2551650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19"/>
          <p:cNvSpPr/>
          <p:nvPr/>
        </p:nvSpPr>
        <p:spPr>
          <a:xfrm rot="5400000">
            <a:off x="451531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9"/>
          <p:cNvSpPr/>
          <p:nvPr/>
        </p:nvSpPr>
        <p:spPr>
          <a:xfrm rot="5400000">
            <a:off x="647896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9" name="Google Shape;679;p19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680" name="Google Shape;680;p19"/>
            <p:cNvSpPr/>
            <p:nvPr/>
          </p:nvSpPr>
          <p:spPr>
            <a:xfrm>
              <a:off x="242700" y="3140750"/>
              <a:ext cx="113200" cy="12500"/>
            </a:xfrm>
            <a:custGeom>
              <a:avLst/>
              <a:gdLst/>
              <a:ahLst/>
              <a:cxnLst/>
              <a:rect l="l" t="t" r="r" b="b"/>
              <a:pathLst>
                <a:path w="4528" h="500" extrusionOk="0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242700" y="317900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242700" y="321725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3" name="Google Shape;683;p19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684" name="Google Shape;684;p19"/>
            <p:cNvSpPr/>
            <p:nvPr/>
          </p:nvSpPr>
          <p:spPr>
            <a:xfrm>
              <a:off x="1852500" y="2845175"/>
              <a:ext cx="95450" cy="89575"/>
            </a:xfrm>
            <a:custGeom>
              <a:avLst/>
              <a:gdLst/>
              <a:ahLst/>
              <a:cxnLst/>
              <a:rect l="l" t="t" r="r" b="b"/>
              <a:pathLst>
                <a:path w="3818" h="3583" extrusionOk="0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1920875" y="2911825"/>
              <a:ext cx="33325" cy="30850"/>
            </a:xfrm>
            <a:custGeom>
              <a:avLst/>
              <a:gdLst/>
              <a:ahLst/>
              <a:cxnLst/>
              <a:rect l="l" t="t" r="r" b="b"/>
              <a:pathLst>
                <a:path w="1333" h="1234" extrusionOk="0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6" name="Google Shape;686;p19"/>
          <p:cNvSpPr txBox="1">
            <a:spLocks noGrp="1"/>
          </p:cNvSpPr>
          <p:nvPr>
            <p:ph type="subTitle" idx="1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7" name="Google Shape;687;p19"/>
          <p:cNvSpPr txBox="1">
            <a:spLocks noGrp="1"/>
          </p:cNvSpPr>
          <p:nvPr>
            <p:ph type="subTitle" idx="2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8" name="Google Shape;688;p19"/>
          <p:cNvSpPr txBox="1">
            <a:spLocks noGrp="1"/>
          </p:cNvSpPr>
          <p:nvPr>
            <p:ph type="subTitle" idx="3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9" name="Google Shape;689;p19"/>
          <p:cNvSpPr txBox="1">
            <a:spLocks noGrp="1"/>
          </p:cNvSpPr>
          <p:nvPr>
            <p:ph type="subTitle" idx="4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90" name="Google Shape;690;p19"/>
          <p:cNvSpPr txBox="1">
            <a:spLocks noGrp="1"/>
          </p:cNvSpPr>
          <p:nvPr>
            <p:ph type="subTitle" idx="5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91" name="Google Shape;691;p19"/>
          <p:cNvSpPr txBox="1">
            <a:spLocks noGrp="1"/>
          </p:cNvSpPr>
          <p:nvPr>
            <p:ph type="title" idx="6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2" name="Google Shape;692;p19"/>
          <p:cNvSpPr txBox="1">
            <a:spLocks noGrp="1"/>
          </p:cNvSpPr>
          <p:nvPr>
            <p:ph type="title" idx="7"/>
          </p:nvPr>
        </p:nvSpPr>
        <p:spPr>
          <a:xfrm>
            <a:off x="6292082" y="2355800"/>
            <a:ext cx="2138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93" name="Google Shape;693;p19"/>
          <p:cNvSpPr txBox="1">
            <a:spLocks noGrp="1"/>
          </p:cNvSpPr>
          <p:nvPr>
            <p:ph type="subTitle" idx="8"/>
          </p:nvPr>
        </p:nvSpPr>
        <p:spPr>
          <a:xfrm>
            <a:off x="6292075" y="2675900"/>
            <a:ext cx="21387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19"/>
          <p:cNvSpPr txBox="1">
            <a:spLocks noGrp="1"/>
          </p:cNvSpPr>
          <p:nvPr>
            <p:ph type="title" idx="9"/>
          </p:nvPr>
        </p:nvSpPr>
        <p:spPr>
          <a:xfrm>
            <a:off x="713225" y="1835638"/>
            <a:ext cx="21387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95" name="Google Shape;695;p19"/>
          <p:cNvSpPr txBox="1">
            <a:spLocks noGrp="1"/>
          </p:cNvSpPr>
          <p:nvPr>
            <p:ph type="title" idx="13"/>
          </p:nvPr>
        </p:nvSpPr>
        <p:spPr>
          <a:xfrm>
            <a:off x="713226" y="2355788"/>
            <a:ext cx="2138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96" name="Google Shape;696;p19"/>
          <p:cNvSpPr txBox="1">
            <a:spLocks noGrp="1"/>
          </p:cNvSpPr>
          <p:nvPr>
            <p:ph type="subTitle" idx="14"/>
          </p:nvPr>
        </p:nvSpPr>
        <p:spPr>
          <a:xfrm>
            <a:off x="713225" y="2675888"/>
            <a:ext cx="21387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3500032" scaled="0"/>
        </a:gradFill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0"/>
          <p:cNvSpPr txBox="1">
            <a:spLocks noGrp="1"/>
          </p:cNvSpPr>
          <p:nvPr>
            <p:ph type="title"/>
          </p:nvPr>
        </p:nvSpPr>
        <p:spPr>
          <a:xfrm>
            <a:off x="713225" y="799263"/>
            <a:ext cx="4099200" cy="10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20"/>
          <p:cNvSpPr txBox="1">
            <a:spLocks noGrp="1"/>
          </p:cNvSpPr>
          <p:nvPr>
            <p:ph type="subTitle" idx="1"/>
          </p:nvPr>
        </p:nvSpPr>
        <p:spPr>
          <a:xfrm>
            <a:off x="713225" y="1857738"/>
            <a:ext cx="40992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20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0"/>
          <p:cNvSpPr/>
          <p:nvPr/>
        </p:nvSpPr>
        <p:spPr>
          <a:xfrm>
            <a:off x="2614475" y="4769775"/>
            <a:ext cx="154275" cy="121650"/>
          </a:xfrm>
          <a:custGeom>
            <a:avLst/>
            <a:gdLst/>
            <a:ahLst/>
            <a:cxnLst/>
            <a:rect l="l" t="t" r="r" b="b"/>
            <a:pathLst>
              <a:path w="6171" h="4866" extrusionOk="0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0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3" name="Google Shape;703;p20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704" name="Google Shape;704;p20"/>
            <p:cNvSpPr/>
            <p:nvPr/>
          </p:nvSpPr>
          <p:spPr>
            <a:xfrm>
              <a:off x="6171400" y="2511375"/>
              <a:ext cx="56600" cy="240450"/>
            </a:xfrm>
            <a:custGeom>
              <a:avLst/>
              <a:gdLst/>
              <a:ahLst/>
              <a:cxnLst/>
              <a:rect l="l" t="t" r="r" b="b"/>
              <a:pathLst>
                <a:path w="2264" h="9618" extrusionOk="0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20"/>
            <p:cNvSpPr/>
            <p:nvPr/>
          </p:nvSpPr>
          <p:spPr>
            <a:xfrm>
              <a:off x="6317350" y="2511375"/>
              <a:ext cx="56625" cy="240450"/>
            </a:xfrm>
            <a:custGeom>
              <a:avLst/>
              <a:gdLst/>
              <a:ahLst/>
              <a:cxnLst/>
              <a:rect l="l" t="t" r="r" b="b"/>
              <a:pathLst>
                <a:path w="2265" h="9618" extrusionOk="0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65727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20"/>
            <p:cNvSpPr/>
            <p:nvPr/>
          </p:nvSpPr>
          <p:spPr>
            <a:xfrm>
              <a:off x="66669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0"/>
            <p:cNvSpPr/>
            <p:nvPr/>
          </p:nvSpPr>
          <p:spPr>
            <a:xfrm>
              <a:off x="7017975" y="2595275"/>
              <a:ext cx="59000" cy="78950"/>
            </a:xfrm>
            <a:custGeom>
              <a:avLst/>
              <a:gdLst/>
              <a:ahLst/>
              <a:cxnLst/>
              <a:rect l="l" t="t" r="r" b="b"/>
              <a:pathLst>
                <a:path w="2360" h="3158" extrusionOk="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0"/>
            <p:cNvSpPr/>
            <p:nvPr/>
          </p:nvSpPr>
          <p:spPr>
            <a:xfrm>
              <a:off x="7076950" y="2559525"/>
              <a:ext cx="13250" cy="144175"/>
            </a:xfrm>
            <a:custGeom>
              <a:avLst/>
              <a:gdLst/>
              <a:ahLst/>
              <a:cxnLst/>
              <a:rect l="l" t="t" r="r" b="b"/>
              <a:pathLst>
                <a:path w="530" h="5767" extrusionOk="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0"/>
            <p:cNvSpPr/>
            <p:nvPr/>
          </p:nvSpPr>
          <p:spPr>
            <a:xfrm>
              <a:off x="5878425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0"/>
            <p:cNvSpPr/>
            <p:nvPr/>
          </p:nvSpPr>
          <p:spPr>
            <a:xfrm>
              <a:off x="5784200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5468375" y="2589000"/>
              <a:ext cx="59000" cy="78925"/>
            </a:xfrm>
            <a:custGeom>
              <a:avLst/>
              <a:gdLst/>
              <a:ahLst/>
              <a:cxnLst/>
              <a:rect l="l" t="t" r="r" b="b"/>
              <a:pathLst>
                <a:path w="2360" h="3157" extrusionOk="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5455175" y="2559525"/>
              <a:ext cx="13225" cy="144175"/>
            </a:xfrm>
            <a:custGeom>
              <a:avLst/>
              <a:gdLst/>
              <a:ahLst/>
              <a:cxnLst/>
              <a:rect l="l" t="t" r="r" b="b"/>
              <a:pathLst>
                <a:path w="529" h="5767" extrusionOk="0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4" name="Google Shape;714;p20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715" name="Google Shape;715;p20"/>
            <p:cNvSpPr/>
            <p:nvPr/>
          </p:nvSpPr>
          <p:spPr>
            <a:xfrm>
              <a:off x="4326625" y="3462025"/>
              <a:ext cx="110525" cy="60875"/>
            </a:xfrm>
            <a:custGeom>
              <a:avLst/>
              <a:gdLst/>
              <a:ahLst/>
              <a:cxnLst/>
              <a:rect l="l" t="t" r="r" b="b"/>
              <a:pathLst>
                <a:path w="4421" h="2435" extrusionOk="0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4360125" y="3405325"/>
              <a:ext cx="45250" cy="43600"/>
            </a:xfrm>
            <a:custGeom>
              <a:avLst/>
              <a:gdLst/>
              <a:ahLst/>
              <a:cxnLst/>
              <a:rect l="l" t="t" r="r" b="b"/>
              <a:pathLst>
                <a:path w="1810" h="1744" extrusionOk="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7" name="Google Shape;717;p20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name="adj" fmla="val 34408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0"/>
          <p:cNvSpPr/>
          <p:nvPr/>
        </p:nvSpPr>
        <p:spPr>
          <a:xfrm rot="5400000">
            <a:off x="2551650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0"/>
          <p:cNvSpPr/>
          <p:nvPr/>
        </p:nvSpPr>
        <p:spPr>
          <a:xfrm rot="5400000">
            <a:off x="451531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0"/>
          <p:cNvSpPr/>
          <p:nvPr/>
        </p:nvSpPr>
        <p:spPr>
          <a:xfrm rot="5400000">
            <a:off x="647896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1" name="Google Shape;721;p20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722" name="Google Shape;722;p20"/>
            <p:cNvSpPr/>
            <p:nvPr/>
          </p:nvSpPr>
          <p:spPr>
            <a:xfrm>
              <a:off x="242700" y="3140750"/>
              <a:ext cx="113200" cy="12500"/>
            </a:xfrm>
            <a:custGeom>
              <a:avLst/>
              <a:gdLst/>
              <a:ahLst/>
              <a:cxnLst/>
              <a:rect l="l" t="t" r="r" b="b"/>
              <a:pathLst>
                <a:path w="4528" h="500" extrusionOk="0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0"/>
            <p:cNvSpPr/>
            <p:nvPr/>
          </p:nvSpPr>
          <p:spPr>
            <a:xfrm>
              <a:off x="242700" y="317900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0"/>
            <p:cNvSpPr/>
            <p:nvPr/>
          </p:nvSpPr>
          <p:spPr>
            <a:xfrm>
              <a:off x="242700" y="321725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5" name="Google Shape;725;p20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726" name="Google Shape;726;p20"/>
            <p:cNvSpPr/>
            <p:nvPr/>
          </p:nvSpPr>
          <p:spPr>
            <a:xfrm>
              <a:off x="1852500" y="2845175"/>
              <a:ext cx="95450" cy="89575"/>
            </a:xfrm>
            <a:custGeom>
              <a:avLst/>
              <a:gdLst/>
              <a:ahLst/>
              <a:cxnLst/>
              <a:rect l="l" t="t" r="r" b="b"/>
              <a:pathLst>
                <a:path w="3818" h="3583" extrusionOk="0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1920875" y="2911825"/>
              <a:ext cx="33325" cy="30850"/>
            </a:xfrm>
            <a:custGeom>
              <a:avLst/>
              <a:gdLst/>
              <a:ahLst/>
              <a:cxnLst/>
              <a:rect l="l" t="t" r="r" b="b"/>
              <a:pathLst>
                <a:path w="1333" h="1234" extrusionOk="0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8" name="Google Shape;728;p20"/>
          <p:cNvSpPr txBox="1">
            <a:spLocks noGrp="1"/>
          </p:cNvSpPr>
          <p:nvPr>
            <p:ph type="subTitle" idx="2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9" name="Google Shape;729;p20"/>
          <p:cNvSpPr txBox="1">
            <a:spLocks noGrp="1"/>
          </p:cNvSpPr>
          <p:nvPr>
            <p:ph type="subTitle" idx="3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0" name="Google Shape;730;p20"/>
          <p:cNvSpPr txBox="1">
            <a:spLocks noGrp="1"/>
          </p:cNvSpPr>
          <p:nvPr>
            <p:ph type="subTitle" idx="4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1" name="Google Shape;731;p20"/>
          <p:cNvSpPr txBox="1">
            <a:spLocks noGrp="1"/>
          </p:cNvSpPr>
          <p:nvPr>
            <p:ph type="subTitle" idx="5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2" name="Google Shape;732;p20"/>
          <p:cNvSpPr txBox="1">
            <a:spLocks noGrp="1"/>
          </p:cNvSpPr>
          <p:nvPr>
            <p:ph type="subTitle" idx="6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3" name="Google Shape;733;p20"/>
          <p:cNvSpPr txBox="1"/>
          <p:nvPr/>
        </p:nvSpPr>
        <p:spPr>
          <a:xfrm>
            <a:off x="713225" y="3690050"/>
            <a:ext cx="42354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lang="en"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infographics &amp; images by </a:t>
            </a:r>
            <a:r>
              <a:rPr lang="en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endParaRPr sz="10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3500032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2614475" y="4769775"/>
            <a:ext cx="154275" cy="121650"/>
          </a:xfrm>
          <a:custGeom>
            <a:avLst/>
            <a:gdLst/>
            <a:ahLst/>
            <a:cxnLst/>
            <a:rect l="l" t="t" r="r" b="b"/>
            <a:pathLst>
              <a:path w="6171" h="4866" extrusionOk="0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3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50" name="Google Shape;50;p3"/>
            <p:cNvSpPr/>
            <p:nvPr/>
          </p:nvSpPr>
          <p:spPr>
            <a:xfrm>
              <a:off x="6171400" y="2511375"/>
              <a:ext cx="56600" cy="240450"/>
            </a:xfrm>
            <a:custGeom>
              <a:avLst/>
              <a:gdLst/>
              <a:ahLst/>
              <a:cxnLst/>
              <a:rect l="l" t="t" r="r" b="b"/>
              <a:pathLst>
                <a:path w="2264" h="9618" extrusionOk="0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317350" y="2511375"/>
              <a:ext cx="56625" cy="240450"/>
            </a:xfrm>
            <a:custGeom>
              <a:avLst/>
              <a:gdLst/>
              <a:ahLst/>
              <a:cxnLst/>
              <a:rect l="l" t="t" r="r" b="b"/>
              <a:pathLst>
                <a:path w="2265" h="9618" extrusionOk="0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5727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6669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7017975" y="2595275"/>
              <a:ext cx="59000" cy="78950"/>
            </a:xfrm>
            <a:custGeom>
              <a:avLst/>
              <a:gdLst/>
              <a:ahLst/>
              <a:cxnLst/>
              <a:rect l="l" t="t" r="r" b="b"/>
              <a:pathLst>
                <a:path w="2360" h="3158" extrusionOk="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076950" y="2559525"/>
              <a:ext cx="13250" cy="144175"/>
            </a:xfrm>
            <a:custGeom>
              <a:avLst/>
              <a:gdLst/>
              <a:ahLst/>
              <a:cxnLst/>
              <a:rect l="l" t="t" r="r" b="b"/>
              <a:pathLst>
                <a:path w="530" h="5767" extrusionOk="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5878425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5784200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5468375" y="2589000"/>
              <a:ext cx="59000" cy="78925"/>
            </a:xfrm>
            <a:custGeom>
              <a:avLst/>
              <a:gdLst/>
              <a:ahLst/>
              <a:cxnLst/>
              <a:rect l="l" t="t" r="r" b="b"/>
              <a:pathLst>
                <a:path w="2360" h="3157" extrusionOk="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455175" y="2559525"/>
              <a:ext cx="13225" cy="144175"/>
            </a:xfrm>
            <a:custGeom>
              <a:avLst/>
              <a:gdLst/>
              <a:ahLst/>
              <a:cxnLst/>
              <a:rect l="l" t="t" r="r" b="b"/>
              <a:pathLst>
                <a:path w="529" h="5767" extrusionOk="0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60;p3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61" name="Google Shape;61;p3"/>
            <p:cNvSpPr/>
            <p:nvPr/>
          </p:nvSpPr>
          <p:spPr>
            <a:xfrm>
              <a:off x="4326625" y="3462025"/>
              <a:ext cx="110525" cy="60875"/>
            </a:xfrm>
            <a:custGeom>
              <a:avLst/>
              <a:gdLst/>
              <a:ahLst/>
              <a:cxnLst/>
              <a:rect l="l" t="t" r="r" b="b"/>
              <a:pathLst>
                <a:path w="4421" h="2435" extrusionOk="0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360125" y="3405325"/>
              <a:ext cx="45250" cy="43600"/>
            </a:xfrm>
            <a:custGeom>
              <a:avLst/>
              <a:gdLst/>
              <a:ahLst/>
              <a:cxnLst/>
              <a:rect l="l" t="t" r="r" b="b"/>
              <a:pathLst>
                <a:path w="1810" h="1744" extrusionOk="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3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name="adj" fmla="val 34408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/>
          <p:cNvSpPr/>
          <p:nvPr/>
        </p:nvSpPr>
        <p:spPr>
          <a:xfrm rot="5400000">
            <a:off x="2551650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/>
          <p:cNvSpPr/>
          <p:nvPr/>
        </p:nvSpPr>
        <p:spPr>
          <a:xfrm rot="5400000">
            <a:off x="451531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/>
          <p:cNvSpPr/>
          <p:nvPr/>
        </p:nvSpPr>
        <p:spPr>
          <a:xfrm rot="5400000">
            <a:off x="647896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3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68" name="Google Shape;68;p3"/>
            <p:cNvSpPr/>
            <p:nvPr/>
          </p:nvSpPr>
          <p:spPr>
            <a:xfrm>
              <a:off x="242700" y="3140750"/>
              <a:ext cx="113200" cy="12500"/>
            </a:xfrm>
            <a:custGeom>
              <a:avLst/>
              <a:gdLst/>
              <a:ahLst/>
              <a:cxnLst/>
              <a:rect l="l" t="t" r="r" b="b"/>
              <a:pathLst>
                <a:path w="4528" h="500" extrusionOk="0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42700" y="317900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42700" y="321725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" name="Google Shape;71;p3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72" name="Google Shape;72;p3"/>
            <p:cNvSpPr/>
            <p:nvPr/>
          </p:nvSpPr>
          <p:spPr>
            <a:xfrm>
              <a:off x="1852500" y="2845175"/>
              <a:ext cx="95450" cy="89575"/>
            </a:xfrm>
            <a:custGeom>
              <a:avLst/>
              <a:gdLst/>
              <a:ahLst/>
              <a:cxnLst/>
              <a:rect l="l" t="t" r="r" b="b"/>
              <a:pathLst>
                <a:path w="3818" h="3583" extrusionOk="0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920875" y="2911825"/>
              <a:ext cx="33325" cy="30850"/>
            </a:xfrm>
            <a:custGeom>
              <a:avLst/>
              <a:gdLst/>
              <a:ahLst/>
              <a:cxnLst/>
              <a:rect l="l" t="t" r="r" b="b"/>
              <a:pathLst>
                <a:path w="1333" h="1234" extrusionOk="0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subTitle" idx="2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3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subTitle" idx="4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subTitle" idx="5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2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2"/>
          <p:cNvSpPr/>
          <p:nvPr/>
        </p:nvSpPr>
        <p:spPr>
          <a:xfrm>
            <a:off x="2614475" y="4769775"/>
            <a:ext cx="154275" cy="121650"/>
          </a:xfrm>
          <a:custGeom>
            <a:avLst/>
            <a:gdLst/>
            <a:ahLst/>
            <a:cxnLst/>
            <a:rect l="l" t="t" r="r" b="b"/>
            <a:pathLst>
              <a:path w="6171" h="4866" extrusionOk="0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2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9" name="Google Shape;739;p22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740" name="Google Shape;740;p22"/>
            <p:cNvSpPr/>
            <p:nvPr/>
          </p:nvSpPr>
          <p:spPr>
            <a:xfrm>
              <a:off x="6171400" y="2511375"/>
              <a:ext cx="56600" cy="240450"/>
            </a:xfrm>
            <a:custGeom>
              <a:avLst/>
              <a:gdLst/>
              <a:ahLst/>
              <a:cxnLst/>
              <a:rect l="l" t="t" r="r" b="b"/>
              <a:pathLst>
                <a:path w="2264" h="9618" extrusionOk="0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2"/>
            <p:cNvSpPr/>
            <p:nvPr/>
          </p:nvSpPr>
          <p:spPr>
            <a:xfrm>
              <a:off x="6317350" y="2511375"/>
              <a:ext cx="56625" cy="240450"/>
            </a:xfrm>
            <a:custGeom>
              <a:avLst/>
              <a:gdLst/>
              <a:ahLst/>
              <a:cxnLst/>
              <a:rect l="l" t="t" r="r" b="b"/>
              <a:pathLst>
                <a:path w="2265" h="9618" extrusionOk="0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2"/>
            <p:cNvSpPr/>
            <p:nvPr/>
          </p:nvSpPr>
          <p:spPr>
            <a:xfrm>
              <a:off x="65727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2"/>
            <p:cNvSpPr/>
            <p:nvPr/>
          </p:nvSpPr>
          <p:spPr>
            <a:xfrm>
              <a:off x="66669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2"/>
            <p:cNvSpPr/>
            <p:nvPr/>
          </p:nvSpPr>
          <p:spPr>
            <a:xfrm>
              <a:off x="7017975" y="2595275"/>
              <a:ext cx="59000" cy="78950"/>
            </a:xfrm>
            <a:custGeom>
              <a:avLst/>
              <a:gdLst/>
              <a:ahLst/>
              <a:cxnLst/>
              <a:rect l="l" t="t" r="r" b="b"/>
              <a:pathLst>
                <a:path w="2360" h="3158" extrusionOk="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2"/>
            <p:cNvSpPr/>
            <p:nvPr/>
          </p:nvSpPr>
          <p:spPr>
            <a:xfrm>
              <a:off x="7076950" y="2559525"/>
              <a:ext cx="13250" cy="144175"/>
            </a:xfrm>
            <a:custGeom>
              <a:avLst/>
              <a:gdLst/>
              <a:ahLst/>
              <a:cxnLst/>
              <a:rect l="l" t="t" r="r" b="b"/>
              <a:pathLst>
                <a:path w="530" h="5767" extrusionOk="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2"/>
            <p:cNvSpPr/>
            <p:nvPr/>
          </p:nvSpPr>
          <p:spPr>
            <a:xfrm>
              <a:off x="5878425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2"/>
            <p:cNvSpPr/>
            <p:nvPr/>
          </p:nvSpPr>
          <p:spPr>
            <a:xfrm>
              <a:off x="5784200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5468375" y="2589000"/>
              <a:ext cx="59000" cy="78925"/>
            </a:xfrm>
            <a:custGeom>
              <a:avLst/>
              <a:gdLst/>
              <a:ahLst/>
              <a:cxnLst/>
              <a:rect l="l" t="t" r="r" b="b"/>
              <a:pathLst>
                <a:path w="2360" h="3157" extrusionOk="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2"/>
            <p:cNvSpPr/>
            <p:nvPr/>
          </p:nvSpPr>
          <p:spPr>
            <a:xfrm>
              <a:off x="5455175" y="2559525"/>
              <a:ext cx="13225" cy="144175"/>
            </a:xfrm>
            <a:custGeom>
              <a:avLst/>
              <a:gdLst/>
              <a:ahLst/>
              <a:cxnLst/>
              <a:rect l="l" t="t" r="r" b="b"/>
              <a:pathLst>
                <a:path w="529" h="5767" extrusionOk="0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0" name="Google Shape;750;p22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751" name="Google Shape;751;p22"/>
            <p:cNvSpPr/>
            <p:nvPr/>
          </p:nvSpPr>
          <p:spPr>
            <a:xfrm>
              <a:off x="4326625" y="3462025"/>
              <a:ext cx="110525" cy="60875"/>
            </a:xfrm>
            <a:custGeom>
              <a:avLst/>
              <a:gdLst/>
              <a:ahLst/>
              <a:cxnLst/>
              <a:rect l="l" t="t" r="r" b="b"/>
              <a:pathLst>
                <a:path w="4421" h="2435" extrusionOk="0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2"/>
            <p:cNvSpPr/>
            <p:nvPr/>
          </p:nvSpPr>
          <p:spPr>
            <a:xfrm>
              <a:off x="4360125" y="3405325"/>
              <a:ext cx="45250" cy="43600"/>
            </a:xfrm>
            <a:custGeom>
              <a:avLst/>
              <a:gdLst/>
              <a:ahLst/>
              <a:cxnLst/>
              <a:rect l="l" t="t" r="r" b="b"/>
              <a:pathLst>
                <a:path w="1810" h="1744" extrusionOk="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3" name="Google Shape;753;p22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name="adj" fmla="val 34408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2"/>
          <p:cNvSpPr/>
          <p:nvPr/>
        </p:nvSpPr>
        <p:spPr>
          <a:xfrm rot="5400000">
            <a:off x="2551650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2"/>
          <p:cNvSpPr/>
          <p:nvPr/>
        </p:nvSpPr>
        <p:spPr>
          <a:xfrm rot="5400000">
            <a:off x="451531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2"/>
          <p:cNvSpPr/>
          <p:nvPr/>
        </p:nvSpPr>
        <p:spPr>
          <a:xfrm rot="5400000">
            <a:off x="647896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7" name="Google Shape;757;p22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758" name="Google Shape;758;p22"/>
            <p:cNvSpPr/>
            <p:nvPr/>
          </p:nvSpPr>
          <p:spPr>
            <a:xfrm>
              <a:off x="242700" y="3140750"/>
              <a:ext cx="113200" cy="12500"/>
            </a:xfrm>
            <a:custGeom>
              <a:avLst/>
              <a:gdLst/>
              <a:ahLst/>
              <a:cxnLst/>
              <a:rect l="l" t="t" r="r" b="b"/>
              <a:pathLst>
                <a:path w="4528" h="500" extrusionOk="0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22"/>
            <p:cNvSpPr/>
            <p:nvPr/>
          </p:nvSpPr>
          <p:spPr>
            <a:xfrm>
              <a:off x="242700" y="317900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2"/>
            <p:cNvSpPr/>
            <p:nvPr/>
          </p:nvSpPr>
          <p:spPr>
            <a:xfrm>
              <a:off x="242700" y="321725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1" name="Google Shape;761;p22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762" name="Google Shape;762;p22"/>
            <p:cNvSpPr/>
            <p:nvPr/>
          </p:nvSpPr>
          <p:spPr>
            <a:xfrm>
              <a:off x="1852500" y="2845175"/>
              <a:ext cx="95450" cy="89575"/>
            </a:xfrm>
            <a:custGeom>
              <a:avLst/>
              <a:gdLst/>
              <a:ahLst/>
              <a:cxnLst/>
              <a:rect l="l" t="t" r="r" b="b"/>
              <a:pathLst>
                <a:path w="3818" h="3583" extrusionOk="0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1920875" y="2911825"/>
              <a:ext cx="33325" cy="30850"/>
            </a:xfrm>
            <a:custGeom>
              <a:avLst/>
              <a:gdLst/>
              <a:ahLst/>
              <a:cxnLst/>
              <a:rect l="l" t="t" r="r" b="b"/>
              <a:pathLst>
                <a:path w="1333" h="1234" extrusionOk="0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4" name="Google Shape;764;p22"/>
          <p:cNvSpPr txBox="1">
            <a:spLocks noGrp="1"/>
          </p:cNvSpPr>
          <p:nvPr>
            <p:ph type="subTitle" idx="1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5" name="Google Shape;765;p22"/>
          <p:cNvSpPr txBox="1">
            <a:spLocks noGrp="1"/>
          </p:cNvSpPr>
          <p:nvPr>
            <p:ph type="subTitle" idx="2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6" name="Google Shape;766;p22"/>
          <p:cNvSpPr txBox="1">
            <a:spLocks noGrp="1"/>
          </p:cNvSpPr>
          <p:nvPr>
            <p:ph type="subTitle" idx="3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7" name="Google Shape;767;p22"/>
          <p:cNvSpPr txBox="1">
            <a:spLocks noGrp="1"/>
          </p:cNvSpPr>
          <p:nvPr>
            <p:ph type="subTitle" idx="4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8" name="Google Shape;768;p22"/>
          <p:cNvSpPr txBox="1">
            <a:spLocks noGrp="1"/>
          </p:cNvSpPr>
          <p:nvPr>
            <p:ph type="subTitle" idx="5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769" name="Google Shape;769;p22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770" name="Google Shape;770;p22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ahLst/>
              <a:cxn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6065712" y="4807950"/>
              <a:ext cx="906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61109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2"/>
            <p:cNvSpPr/>
            <p:nvPr/>
          </p:nvSpPr>
          <p:spPr>
            <a:xfrm>
              <a:off x="6099300" y="4769275"/>
              <a:ext cx="127450" cy="122625"/>
            </a:xfrm>
            <a:custGeom>
              <a:avLst/>
              <a:gdLst/>
              <a:ahLst/>
              <a:cxn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698631" scaled="0"/>
        </a:gra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3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23"/>
          <p:cNvSpPr/>
          <p:nvPr/>
        </p:nvSpPr>
        <p:spPr>
          <a:xfrm>
            <a:off x="2614475" y="4769775"/>
            <a:ext cx="154275" cy="121650"/>
          </a:xfrm>
          <a:custGeom>
            <a:avLst/>
            <a:gdLst/>
            <a:ahLst/>
            <a:cxnLst/>
            <a:rect l="l" t="t" r="r" b="b"/>
            <a:pathLst>
              <a:path w="6171" h="4866" extrusionOk="0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23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8" name="Google Shape;778;p23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779" name="Google Shape;779;p23"/>
            <p:cNvSpPr/>
            <p:nvPr/>
          </p:nvSpPr>
          <p:spPr>
            <a:xfrm>
              <a:off x="6171400" y="2511375"/>
              <a:ext cx="56600" cy="240450"/>
            </a:xfrm>
            <a:custGeom>
              <a:avLst/>
              <a:gdLst/>
              <a:ahLst/>
              <a:cxnLst/>
              <a:rect l="l" t="t" r="r" b="b"/>
              <a:pathLst>
                <a:path w="2264" h="9618" extrusionOk="0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23"/>
            <p:cNvSpPr/>
            <p:nvPr/>
          </p:nvSpPr>
          <p:spPr>
            <a:xfrm>
              <a:off x="6317350" y="2511375"/>
              <a:ext cx="56625" cy="240450"/>
            </a:xfrm>
            <a:custGeom>
              <a:avLst/>
              <a:gdLst/>
              <a:ahLst/>
              <a:cxnLst/>
              <a:rect l="l" t="t" r="r" b="b"/>
              <a:pathLst>
                <a:path w="2265" h="9618" extrusionOk="0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3"/>
            <p:cNvSpPr/>
            <p:nvPr/>
          </p:nvSpPr>
          <p:spPr>
            <a:xfrm>
              <a:off x="65727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3"/>
            <p:cNvSpPr/>
            <p:nvPr/>
          </p:nvSpPr>
          <p:spPr>
            <a:xfrm>
              <a:off x="66669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3"/>
            <p:cNvSpPr/>
            <p:nvPr/>
          </p:nvSpPr>
          <p:spPr>
            <a:xfrm>
              <a:off x="7017975" y="2595275"/>
              <a:ext cx="59000" cy="78950"/>
            </a:xfrm>
            <a:custGeom>
              <a:avLst/>
              <a:gdLst/>
              <a:ahLst/>
              <a:cxnLst/>
              <a:rect l="l" t="t" r="r" b="b"/>
              <a:pathLst>
                <a:path w="2360" h="3158" extrusionOk="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3"/>
            <p:cNvSpPr/>
            <p:nvPr/>
          </p:nvSpPr>
          <p:spPr>
            <a:xfrm>
              <a:off x="7076950" y="2559525"/>
              <a:ext cx="13250" cy="144175"/>
            </a:xfrm>
            <a:custGeom>
              <a:avLst/>
              <a:gdLst/>
              <a:ahLst/>
              <a:cxnLst/>
              <a:rect l="l" t="t" r="r" b="b"/>
              <a:pathLst>
                <a:path w="530" h="5767" extrusionOk="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3"/>
            <p:cNvSpPr/>
            <p:nvPr/>
          </p:nvSpPr>
          <p:spPr>
            <a:xfrm>
              <a:off x="5878425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3"/>
            <p:cNvSpPr/>
            <p:nvPr/>
          </p:nvSpPr>
          <p:spPr>
            <a:xfrm>
              <a:off x="5784200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3"/>
            <p:cNvSpPr/>
            <p:nvPr/>
          </p:nvSpPr>
          <p:spPr>
            <a:xfrm>
              <a:off x="5468375" y="2589000"/>
              <a:ext cx="59000" cy="78925"/>
            </a:xfrm>
            <a:custGeom>
              <a:avLst/>
              <a:gdLst/>
              <a:ahLst/>
              <a:cxnLst/>
              <a:rect l="l" t="t" r="r" b="b"/>
              <a:pathLst>
                <a:path w="2360" h="3157" extrusionOk="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3"/>
            <p:cNvSpPr/>
            <p:nvPr/>
          </p:nvSpPr>
          <p:spPr>
            <a:xfrm>
              <a:off x="5455175" y="2559525"/>
              <a:ext cx="13225" cy="144175"/>
            </a:xfrm>
            <a:custGeom>
              <a:avLst/>
              <a:gdLst/>
              <a:ahLst/>
              <a:cxnLst/>
              <a:rect l="l" t="t" r="r" b="b"/>
              <a:pathLst>
                <a:path w="529" h="5767" extrusionOk="0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9" name="Google Shape;789;p23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790" name="Google Shape;790;p23"/>
            <p:cNvSpPr/>
            <p:nvPr/>
          </p:nvSpPr>
          <p:spPr>
            <a:xfrm>
              <a:off x="4326625" y="3462025"/>
              <a:ext cx="110525" cy="60875"/>
            </a:xfrm>
            <a:custGeom>
              <a:avLst/>
              <a:gdLst/>
              <a:ahLst/>
              <a:cxnLst/>
              <a:rect l="l" t="t" r="r" b="b"/>
              <a:pathLst>
                <a:path w="4421" h="2435" extrusionOk="0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3"/>
            <p:cNvSpPr/>
            <p:nvPr/>
          </p:nvSpPr>
          <p:spPr>
            <a:xfrm>
              <a:off x="4360125" y="3405325"/>
              <a:ext cx="45250" cy="43600"/>
            </a:xfrm>
            <a:custGeom>
              <a:avLst/>
              <a:gdLst/>
              <a:ahLst/>
              <a:cxnLst/>
              <a:rect l="l" t="t" r="r" b="b"/>
              <a:pathLst>
                <a:path w="1810" h="1744" extrusionOk="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2" name="Google Shape;792;p23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name="adj" fmla="val 34408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23"/>
          <p:cNvSpPr/>
          <p:nvPr/>
        </p:nvSpPr>
        <p:spPr>
          <a:xfrm rot="5400000">
            <a:off x="2551650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23"/>
          <p:cNvSpPr/>
          <p:nvPr/>
        </p:nvSpPr>
        <p:spPr>
          <a:xfrm rot="5400000">
            <a:off x="451531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23"/>
          <p:cNvSpPr/>
          <p:nvPr/>
        </p:nvSpPr>
        <p:spPr>
          <a:xfrm rot="5400000">
            <a:off x="647896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6" name="Google Shape;796;p23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797" name="Google Shape;797;p23"/>
            <p:cNvSpPr/>
            <p:nvPr/>
          </p:nvSpPr>
          <p:spPr>
            <a:xfrm>
              <a:off x="242700" y="3140750"/>
              <a:ext cx="113200" cy="12500"/>
            </a:xfrm>
            <a:custGeom>
              <a:avLst/>
              <a:gdLst/>
              <a:ahLst/>
              <a:cxnLst/>
              <a:rect l="l" t="t" r="r" b="b"/>
              <a:pathLst>
                <a:path w="4528" h="500" extrusionOk="0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3"/>
            <p:cNvSpPr/>
            <p:nvPr/>
          </p:nvSpPr>
          <p:spPr>
            <a:xfrm>
              <a:off x="242700" y="317900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23"/>
            <p:cNvSpPr/>
            <p:nvPr/>
          </p:nvSpPr>
          <p:spPr>
            <a:xfrm>
              <a:off x="242700" y="321725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0" name="Google Shape;800;p23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801" name="Google Shape;801;p23"/>
            <p:cNvSpPr/>
            <p:nvPr/>
          </p:nvSpPr>
          <p:spPr>
            <a:xfrm>
              <a:off x="1852500" y="2845175"/>
              <a:ext cx="95450" cy="89575"/>
            </a:xfrm>
            <a:custGeom>
              <a:avLst/>
              <a:gdLst/>
              <a:ahLst/>
              <a:cxnLst/>
              <a:rect l="l" t="t" r="r" b="b"/>
              <a:pathLst>
                <a:path w="3818" h="3583" extrusionOk="0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23"/>
            <p:cNvSpPr/>
            <p:nvPr/>
          </p:nvSpPr>
          <p:spPr>
            <a:xfrm>
              <a:off x="1920875" y="2911825"/>
              <a:ext cx="33325" cy="30850"/>
            </a:xfrm>
            <a:custGeom>
              <a:avLst/>
              <a:gdLst/>
              <a:ahLst/>
              <a:cxnLst/>
              <a:rect l="l" t="t" r="r" b="b"/>
              <a:pathLst>
                <a:path w="1333" h="1234" extrusionOk="0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3" name="Google Shape;803;p23"/>
          <p:cNvSpPr txBox="1">
            <a:spLocks noGrp="1"/>
          </p:cNvSpPr>
          <p:nvPr>
            <p:ph type="subTitle" idx="1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4" name="Google Shape;804;p23"/>
          <p:cNvSpPr txBox="1">
            <a:spLocks noGrp="1"/>
          </p:cNvSpPr>
          <p:nvPr>
            <p:ph type="subTitle" idx="2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5" name="Google Shape;805;p23"/>
          <p:cNvSpPr txBox="1">
            <a:spLocks noGrp="1"/>
          </p:cNvSpPr>
          <p:nvPr>
            <p:ph type="subTitle" idx="3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6" name="Google Shape;806;p23"/>
          <p:cNvSpPr txBox="1">
            <a:spLocks noGrp="1"/>
          </p:cNvSpPr>
          <p:nvPr>
            <p:ph type="subTitle" idx="4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7" name="Google Shape;807;p23"/>
          <p:cNvSpPr txBox="1">
            <a:spLocks noGrp="1"/>
          </p:cNvSpPr>
          <p:nvPr>
            <p:ph type="subTitle" idx="5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808" name="Google Shape;808;p23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809" name="Google Shape;809;p23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ahLst/>
              <a:cxn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3"/>
            <p:cNvSpPr/>
            <p:nvPr/>
          </p:nvSpPr>
          <p:spPr>
            <a:xfrm>
              <a:off x="6065712" y="4807950"/>
              <a:ext cx="906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3"/>
            <p:cNvSpPr/>
            <p:nvPr/>
          </p:nvSpPr>
          <p:spPr>
            <a:xfrm>
              <a:off x="61109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3"/>
            <p:cNvSpPr/>
            <p:nvPr/>
          </p:nvSpPr>
          <p:spPr>
            <a:xfrm>
              <a:off x="6099300" y="4769275"/>
              <a:ext cx="127450" cy="122625"/>
            </a:xfrm>
            <a:custGeom>
              <a:avLst/>
              <a:gdLst/>
              <a:ahLst/>
              <a:cxn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1724525" y="1653775"/>
            <a:ext cx="27090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subTitle" idx="1"/>
          </p:nvPr>
        </p:nvSpPr>
        <p:spPr>
          <a:xfrm>
            <a:off x="1724525" y="1971775"/>
            <a:ext cx="27090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"/>
          <p:cNvSpPr txBox="1">
            <a:spLocks noGrp="1"/>
          </p:cNvSpPr>
          <p:nvPr>
            <p:ph type="title" idx="2"/>
          </p:nvPr>
        </p:nvSpPr>
        <p:spPr>
          <a:xfrm>
            <a:off x="713225" y="1653775"/>
            <a:ext cx="8589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 idx="3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title" idx="4"/>
          </p:nvPr>
        </p:nvSpPr>
        <p:spPr>
          <a:xfrm>
            <a:off x="5721775" y="1653775"/>
            <a:ext cx="27090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" name="Google Shape;85;p4"/>
          <p:cNvSpPr txBox="1">
            <a:spLocks noGrp="1"/>
          </p:cNvSpPr>
          <p:nvPr>
            <p:ph type="subTitle" idx="5"/>
          </p:nvPr>
        </p:nvSpPr>
        <p:spPr>
          <a:xfrm>
            <a:off x="5721775" y="1971775"/>
            <a:ext cx="27090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 idx="6"/>
          </p:nvPr>
        </p:nvSpPr>
        <p:spPr>
          <a:xfrm>
            <a:off x="4710475" y="1653775"/>
            <a:ext cx="8589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7"/>
          </p:nvPr>
        </p:nvSpPr>
        <p:spPr>
          <a:xfrm>
            <a:off x="1724525" y="2859850"/>
            <a:ext cx="27090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subTitle" idx="8"/>
          </p:nvPr>
        </p:nvSpPr>
        <p:spPr>
          <a:xfrm>
            <a:off x="1724525" y="3177850"/>
            <a:ext cx="27090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title" idx="9"/>
          </p:nvPr>
        </p:nvSpPr>
        <p:spPr>
          <a:xfrm>
            <a:off x="713225" y="2859850"/>
            <a:ext cx="8589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title" idx="13"/>
          </p:nvPr>
        </p:nvSpPr>
        <p:spPr>
          <a:xfrm>
            <a:off x="5721775" y="2859850"/>
            <a:ext cx="27090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" name="Google Shape;91;p4"/>
          <p:cNvSpPr txBox="1">
            <a:spLocks noGrp="1"/>
          </p:cNvSpPr>
          <p:nvPr>
            <p:ph type="subTitle" idx="14"/>
          </p:nvPr>
        </p:nvSpPr>
        <p:spPr>
          <a:xfrm>
            <a:off x="5721775" y="3177850"/>
            <a:ext cx="27090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"/>
          <p:cNvSpPr txBox="1">
            <a:spLocks noGrp="1"/>
          </p:cNvSpPr>
          <p:nvPr>
            <p:ph type="title" idx="15"/>
          </p:nvPr>
        </p:nvSpPr>
        <p:spPr>
          <a:xfrm>
            <a:off x="4710475" y="2859850"/>
            <a:ext cx="8589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2614475" y="4769775"/>
            <a:ext cx="154275" cy="121650"/>
          </a:xfrm>
          <a:custGeom>
            <a:avLst/>
            <a:gdLst/>
            <a:ahLst/>
            <a:cxnLst/>
            <a:rect l="l" t="t" r="r" b="b"/>
            <a:pathLst>
              <a:path w="6171" h="4866" extrusionOk="0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4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97" name="Google Shape;97;p4"/>
            <p:cNvSpPr/>
            <p:nvPr/>
          </p:nvSpPr>
          <p:spPr>
            <a:xfrm>
              <a:off x="6171400" y="2511375"/>
              <a:ext cx="56600" cy="240450"/>
            </a:xfrm>
            <a:custGeom>
              <a:avLst/>
              <a:gdLst/>
              <a:ahLst/>
              <a:cxnLst/>
              <a:rect l="l" t="t" r="r" b="b"/>
              <a:pathLst>
                <a:path w="2264" h="9618" extrusionOk="0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317350" y="2511375"/>
              <a:ext cx="56625" cy="240450"/>
            </a:xfrm>
            <a:custGeom>
              <a:avLst/>
              <a:gdLst/>
              <a:ahLst/>
              <a:cxnLst/>
              <a:rect l="l" t="t" r="r" b="b"/>
              <a:pathLst>
                <a:path w="2265" h="9618" extrusionOk="0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65727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66669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7017975" y="2595275"/>
              <a:ext cx="59000" cy="78950"/>
            </a:xfrm>
            <a:custGeom>
              <a:avLst/>
              <a:gdLst/>
              <a:ahLst/>
              <a:cxnLst/>
              <a:rect l="l" t="t" r="r" b="b"/>
              <a:pathLst>
                <a:path w="2360" h="3158" extrusionOk="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7076950" y="2559525"/>
              <a:ext cx="13250" cy="144175"/>
            </a:xfrm>
            <a:custGeom>
              <a:avLst/>
              <a:gdLst/>
              <a:ahLst/>
              <a:cxnLst/>
              <a:rect l="l" t="t" r="r" b="b"/>
              <a:pathLst>
                <a:path w="530" h="5767" extrusionOk="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878425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784200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468375" y="2589000"/>
              <a:ext cx="59000" cy="78925"/>
            </a:xfrm>
            <a:custGeom>
              <a:avLst/>
              <a:gdLst/>
              <a:ahLst/>
              <a:cxnLst/>
              <a:rect l="l" t="t" r="r" b="b"/>
              <a:pathLst>
                <a:path w="2360" h="3157" extrusionOk="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455175" y="2559525"/>
              <a:ext cx="13225" cy="144175"/>
            </a:xfrm>
            <a:custGeom>
              <a:avLst/>
              <a:gdLst/>
              <a:ahLst/>
              <a:cxnLst/>
              <a:rect l="l" t="t" r="r" b="b"/>
              <a:pathLst>
                <a:path w="529" h="5767" extrusionOk="0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4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108" name="Google Shape;108;p4"/>
            <p:cNvSpPr/>
            <p:nvPr/>
          </p:nvSpPr>
          <p:spPr>
            <a:xfrm>
              <a:off x="4326625" y="3462025"/>
              <a:ext cx="110525" cy="60875"/>
            </a:xfrm>
            <a:custGeom>
              <a:avLst/>
              <a:gdLst/>
              <a:ahLst/>
              <a:cxnLst/>
              <a:rect l="l" t="t" r="r" b="b"/>
              <a:pathLst>
                <a:path w="4421" h="2435" extrusionOk="0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4360125" y="3405325"/>
              <a:ext cx="45250" cy="43600"/>
            </a:xfrm>
            <a:custGeom>
              <a:avLst/>
              <a:gdLst/>
              <a:ahLst/>
              <a:cxnLst/>
              <a:rect l="l" t="t" r="r" b="b"/>
              <a:pathLst>
                <a:path w="1810" h="1744" extrusionOk="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4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name="adj" fmla="val 34408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"/>
          <p:cNvSpPr/>
          <p:nvPr/>
        </p:nvSpPr>
        <p:spPr>
          <a:xfrm rot="5400000">
            <a:off x="2551650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"/>
          <p:cNvSpPr/>
          <p:nvPr/>
        </p:nvSpPr>
        <p:spPr>
          <a:xfrm rot="5400000">
            <a:off x="451531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"/>
          <p:cNvSpPr/>
          <p:nvPr/>
        </p:nvSpPr>
        <p:spPr>
          <a:xfrm rot="5400000">
            <a:off x="647896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4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115" name="Google Shape;115;p4"/>
            <p:cNvSpPr/>
            <p:nvPr/>
          </p:nvSpPr>
          <p:spPr>
            <a:xfrm>
              <a:off x="242700" y="3140750"/>
              <a:ext cx="113200" cy="12500"/>
            </a:xfrm>
            <a:custGeom>
              <a:avLst/>
              <a:gdLst/>
              <a:ahLst/>
              <a:cxnLst/>
              <a:rect l="l" t="t" r="r" b="b"/>
              <a:pathLst>
                <a:path w="4528" h="500" extrusionOk="0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242700" y="317900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242700" y="321725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4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119" name="Google Shape;119;p4"/>
            <p:cNvSpPr/>
            <p:nvPr/>
          </p:nvSpPr>
          <p:spPr>
            <a:xfrm>
              <a:off x="1852500" y="2845175"/>
              <a:ext cx="95450" cy="89575"/>
            </a:xfrm>
            <a:custGeom>
              <a:avLst/>
              <a:gdLst/>
              <a:ahLst/>
              <a:cxnLst/>
              <a:rect l="l" t="t" r="r" b="b"/>
              <a:pathLst>
                <a:path w="3818" h="3583" extrusionOk="0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1920875" y="2911825"/>
              <a:ext cx="33325" cy="30850"/>
            </a:xfrm>
            <a:custGeom>
              <a:avLst/>
              <a:gdLst/>
              <a:ahLst/>
              <a:cxnLst/>
              <a:rect l="l" t="t" r="r" b="b"/>
              <a:pathLst>
                <a:path w="1333" h="1234" extrusionOk="0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4"/>
          <p:cNvSpPr txBox="1">
            <a:spLocks noGrp="1"/>
          </p:cNvSpPr>
          <p:nvPr>
            <p:ph type="subTitle" idx="16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4"/>
          <p:cNvSpPr txBox="1">
            <a:spLocks noGrp="1"/>
          </p:cNvSpPr>
          <p:nvPr>
            <p:ph type="subTitle" idx="17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4"/>
          <p:cNvSpPr txBox="1">
            <a:spLocks noGrp="1"/>
          </p:cNvSpPr>
          <p:nvPr>
            <p:ph type="subTitle" idx="18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4" name="Google Shape;124;p4"/>
          <p:cNvSpPr txBox="1">
            <a:spLocks noGrp="1"/>
          </p:cNvSpPr>
          <p:nvPr>
            <p:ph type="subTitle" idx="19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type="subTitle" idx="20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3351900" y="1603800"/>
            <a:ext cx="4075500" cy="15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title" idx="2"/>
          </p:nvPr>
        </p:nvSpPr>
        <p:spPr>
          <a:xfrm>
            <a:off x="1716588" y="1603800"/>
            <a:ext cx="1330500" cy="1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subTitle" idx="1"/>
          </p:nvPr>
        </p:nvSpPr>
        <p:spPr>
          <a:xfrm>
            <a:off x="3351900" y="3128400"/>
            <a:ext cx="4075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2614475" y="4769775"/>
            <a:ext cx="154275" cy="121650"/>
          </a:xfrm>
          <a:custGeom>
            <a:avLst/>
            <a:gdLst/>
            <a:ahLst/>
            <a:cxnLst/>
            <a:rect l="l" t="t" r="r" b="b"/>
            <a:pathLst>
              <a:path w="6171" h="4866" extrusionOk="0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" name="Google Shape;133;p5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134" name="Google Shape;134;p5"/>
            <p:cNvSpPr/>
            <p:nvPr/>
          </p:nvSpPr>
          <p:spPr>
            <a:xfrm>
              <a:off x="6171400" y="2511375"/>
              <a:ext cx="56600" cy="240450"/>
            </a:xfrm>
            <a:custGeom>
              <a:avLst/>
              <a:gdLst/>
              <a:ahLst/>
              <a:cxnLst/>
              <a:rect l="l" t="t" r="r" b="b"/>
              <a:pathLst>
                <a:path w="2264" h="9618" extrusionOk="0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6317350" y="2511375"/>
              <a:ext cx="56625" cy="240450"/>
            </a:xfrm>
            <a:custGeom>
              <a:avLst/>
              <a:gdLst/>
              <a:ahLst/>
              <a:cxnLst/>
              <a:rect l="l" t="t" r="r" b="b"/>
              <a:pathLst>
                <a:path w="2265" h="9618" extrusionOk="0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65727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66669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7017975" y="2595275"/>
              <a:ext cx="59000" cy="78950"/>
            </a:xfrm>
            <a:custGeom>
              <a:avLst/>
              <a:gdLst/>
              <a:ahLst/>
              <a:cxnLst/>
              <a:rect l="l" t="t" r="r" b="b"/>
              <a:pathLst>
                <a:path w="2360" h="3158" extrusionOk="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7076950" y="2559525"/>
              <a:ext cx="13250" cy="144175"/>
            </a:xfrm>
            <a:custGeom>
              <a:avLst/>
              <a:gdLst/>
              <a:ahLst/>
              <a:cxnLst/>
              <a:rect l="l" t="t" r="r" b="b"/>
              <a:pathLst>
                <a:path w="530" h="5767" extrusionOk="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878425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5784200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468375" y="2589000"/>
              <a:ext cx="59000" cy="78925"/>
            </a:xfrm>
            <a:custGeom>
              <a:avLst/>
              <a:gdLst/>
              <a:ahLst/>
              <a:cxnLst/>
              <a:rect l="l" t="t" r="r" b="b"/>
              <a:pathLst>
                <a:path w="2360" h="3157" extrusionOk="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455175" y="2559525"/>
              <a:ext cx="13225" cy="144175"/>
            </a:xfrm>
            <a:custGeom>
              <a:avLst/>
              <a:gdLst/>
              <a:ahLst/>
              <a:cxnLst/>
              <a:rect l="l" t="t" r="r" b="b"/>
              <a:pathLst>
                <a:path w="529" h="5767" extrusionOk="0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5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145" name="Google Shape;145;p5"/>
            <p:cNvSpPr/>
            <p:nvPr/>
          </p:nvSpPr>
          <p:spPr>
            <a:xfrm>
              <a:off x="4326625" y="3462025"/>
              <a:ext cx="110525" cy="60875"/>
            </a:xfrm>
            <a:custGeom>
              <a:avLst/>
              <a:gdLst/>
              <a:ahLst/>
              <a:cxnLst/>
              <a:rect l="l" t="t" r="r" b="b"/>
              <a:pathLst>
                <a:path w="4421" h="2435" extrusionOk="0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4360125" y="3405325"/>
              <a:ext cx="45250" cy="43600"/>
            </a:xfrm>
            <a:custGeom>
              <a:avLst/>
              <a:gdLst/>
              <a:ahLst/>
              <a:cxnLst/>
              <a:rect l="l" t="t" r="r" b="b"/>
              <a:pathLst>
                <a:path w="1810" h="1744" extrusionOk="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" name="Google Shape;147;p5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name="adj" fmla="val 34408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"/>
          <p:cNvSpPr/>
          <p:nvPr/>
        </p:nvSpPr>
        <p:spPr>
          <a:xfrm rot="5400000">
            <a:off x="2551650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/>
          <p:nvPr/>
        </p:nvSpPr>
        <p:spPr>
          <a:xfrm rot="5400000">
            <a:off x="451531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"/>
          <p:cNvSpPr/>
          <p:nvPr/>
        </p:nvSpPr>
        <p:spPr>
          <a:xfrm rot="5400000">
            <a:off x="647896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p5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152" name="Google Shape;152;p5"/>
            <p:cNvSpPr/>
            <p:nvPr/>
          </p:nvSpPr>
          <p:spPr>
            <a:xfrm>
              <a:off x="242700" y="3140750"/>
              <a:ext cx="113200" cy="12500"/>
            </a:xfrm>
            <a:custGeom>
              <a:avLst/>
              <a:gdLst/>
              <a:ahLst/>
              <a:cxnLst/>
              <a:rect l="l" t="t" r="r" b="b"/>
              <a:pathLst>
                <a:path w="4528" h="500" extrusionOk="0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242700" y="317900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242700" y="321725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5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156" name="Google Shape;156;p5"/>
            <p:cNvSpPr/>
            <p:nvPr/>
          </p:nvSpPr>
          <p:spPr>
            <a:xfrm>
              <a:off x="1852500" y="2845175"/>
              <a:ext cx="95450" cy="89575"/>
            </a:xfrm>
            <a:custGeom>
              <a:avLst/>
              <a:gdLst/>
              <a:ahLst/>
              <a:cxnLst/>
              <a:rect l="l" t="t" r="r" b="b"/>
              <a:pathLst>
                <a:path w="3818" h="3583" extrusionOk="0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1920875" y="2911825"/>
              <a:ext cx="33325" cy="30850"/>
            </a:xfrm>
            <a:custGeom>
              <a:avLst/>
              <a:gdLst/>
              <a:ahLst/>
              <a:cxnLst/>
              <a:rect l="l" t="t" r="r" b="b"/>
              <a:pathLst>
                <a:path w="1333" h="1234" extrusionOk="0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5"/>
          <p:cNvSpPr txBox="1">
            <a:spLocks noGrp="1"/>
          </p:cNvSpPr>
          <p:nvPr>
            <p:ph type="subTitle" idx="3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5"/>
          <p:cNvSpPr txBox="1">
            <a:spLocks noGrp="1"/>
          </p:cNvSpPr>
          <p:nvPr>
            <p:ph type="subTitle" idx="4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subTitle" idx="5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subTitle" idx="6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subTitle" idx="7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 txBox="1">
            <a:spLocks noGrp="1"/>
          </p:cNvSpPr>
          <p:nvPr>
            <p:ph type="title"/>
          </p:nvPr>
        </p:nvSpPr>
        <p:spPr>
          <a:xfrm>
            <a:off x="3077850" y="1693950"/>
            <a:ext cx="40758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6"/>
          <p:cNvSpPr txBox="1">
            <a:spLocks noGrp="1"/>
          </p:cNvSpPr>
          <p:nvPr>
            <p:ph type="subTitle" idx="1"/>
          </p:nvPr>
        </p:nvSpPr>
        <p:spPr>
          <a:xfrm>
            <a:off x="3077850" y="2233050"/>
            <a:ext cx="4075800" cy="1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6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2614475" y="4769775"/>
            <a:ext cx="154275" cy="121650"/>
          </a:xfrm>
          <a:custGeom>
            <a:avLst/>
            <a:gdLst/>
            <a:ahLst/>
            <a:cxnLst/>
            <a:rect l="l" t="t" r="r" b="b"/>
            <a:pathLst>
              <a:path w="6171" h="4866" extrusionOk="0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6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170" name="Google Shape;170;p6"/>
            <p:cNvSpPr/>
            <p:nvPr/>
          </p:nvSpPr>
          <p:spPr>
            <a:xfrm>
              <a:off x="6171400" y="2511375"/>
              <a:ext cx="56600" cy="240450"/>
            </a:xfrm>
            <a:custGeom>
              <a:avLst/>
              <a:gdLst/>
              <a:ahLst/>
              <a:cxnLst/>
              <a:rect l="l" t="t" r="r" b="b"/>
              <a:pathLst>
                <a:path w="2264" h="9618" extrusionOk="0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6317350" y="2511375"/>
              <a:ext cx="56625" cy="240450"/>
            </a:xfrm>
            <a:custGeom>
              <a:avLst/>
              <a:gdLst/>
              <a:ahLst/>
              <a:cxnLst/>
              <a:rect l="l" t="t" r="r" b="b"/>
              <a:pathLst>
                <a:path w="2265" h="9618" extrusionOk="0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5727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669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7017975" y="2595275"/>
              <a:ext cx="59000" cy="78950"/>
            </a:xfrm>
            <a:custGeom>
              <a:avLst/>
              <a:gdLst/>
              <a:ahLst/>
              <a:cxnLst/>
              <a:rect l="l" t="t" r="r" b="b"/>
              <a:pathLst>
                <a:path w="2360" h="3158" extrusionOk="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7076950" y="2559525"/>
              <a:ext cx="13250" cy="144175"/>
            </a:xfrm>
            <a:custGeom>
              <a:avLst/>
              <a:gdLst/>
              <a:ahLst/>
              <a:cxnLst/>
              <a:rect l="l" t="t" r="r" b="b"/>
              <a:pathLst>
                <a:path w="530" h="5767" extrusionOk="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5878425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5784200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5468375" y="2589000"/>
              <a:ext cx="59000" cy="78925"/>
            </a:xfrm>
            <a:custGeom>
              <a:avLst/>
              <a:gdLst/>
              <a:ahLst/>
              <a:cxnLst/>
              <a:rect l="l" t="t" r="r" b="b"/>
              <a:pathLst>
                <a:path w="2360" h="3157" extrusionOk="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5455175" y="2559525"/>
              <a:ext cx="13225" cy="144175"/>
            </a:xfrm>
            <a:custGeom>
              <a:avLst/>
              <a:gdLst/>
              <a:ahLst/>
              <a:cxnLst/>
              <a:rect l="l" t="t" r="r" b="b"/>
              <a:pathLst>
                <a:path w="529" h="5767" extrusionOk="0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" name="Google Shape;180;p6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181" name="Google Shape;181;p6"/>
            <p:cNvSpPr/>
            <p:nvPr/>
          </p:nvSpPr>
          <p:spPr>
            <a:xfrm>
              <a:off x="4326625" y="3462025"/>
              <a:ext cx="110525" cy="60875"/>
            </a:xfrm>
            <a:custGeom>
              <a:avLst/>
              <a:gdLst/>
              <a:ahLst/>
              <a:cxnLst/>
              <a:rect l="l" t="t" r="r" b="b"/>
              <a:pathLst>
                <a:path w="4421" h="2435" extrusionOk="0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4360125" y="3405325"/>
              <a:ext cx="45250" cy="43600"/>
            </a:xfrm>
            <a:custGeom>
              <a:avLst/>
              <a:gdLst/>
              <a:ahLst/>
              <a:cxnLst/>
              <a:rect l="l" t="t" r="r" b="b"/>
              <a:pathLst>
                <a:path w="1810" h="1744" extrusionOk="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name="adj" fmla="val 34408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"/>
          <p:cNvSpPr/>
          <p:nvPr/>
        </p:nvSpPr>
        <p:spPr>
          <a:xfrm rot="5400000">
            <a:off x="2551650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"/>
          <p:cNvSpPr/>
          <p:nvPr/>
        </p:nvSpPr>
        <p:spPr>
          <a:xfrm rot="5400000">
            <a:off x="451531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"/>
          <p:cNvSpPr/>
          <p:nvPr/>
        </p:nvSpPr>
        <p:spPr>
          <a:xfrm rot="5400000">
            <a:off x="647896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188" name="Google Shape;188;p6"/>
            <p:cNvSpPr/>
            <p:nvPr/>
          </p:nvSpPr>
          <p:spPr>
            <a:xfrm>
              <a:off x="242700" y="3140750"/>
              <a:ext cx="113200" cy="12500"/>
            </a:xfrm>
            <a:custGeom>
              <a:avLst/>
              <a:gdLst/>
              <a:ahLst/>
              <a:cxnLst/>
              <a:rect l="l" t="t" r="r" b="b"/>
              <a:pathLst>
                <a:path w="4528" h="500" extrusionOk="0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242700" y="317900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242700" y="321725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Google Shape;191;p6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192" name="Google Shape;192;p6"/>
            <p:cNvSpPr/>
            <p:nvPr/>
          </p:nvSpPr>
          <p:spPr>
            <a:xfrm>
              <a:off x="1852500" y="2845175"/>
              <a:ext cx="95450" cy="89575"/>
            </a:xfrm>
            <a:custGeom>
              <a:avLst/>
              <a:gdLst/>
              <a:ahLst/>
              <a:cxnLst/>
              <a:rect l="l" t="t" r="r" b="b"/>
              <a:pathLst>
                <a:path w="3818" h="3583" extrusionOk="0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1920875" y="2911825"/>
              <a:ext cx="33325" cy="30850"/>
            </a:xfrm>
            <a:custGeom>
              <a:avLst/>
              <a:gdLst/>
              <a:ahLst/>
              <a:cxnLst/>
              <a:rect l="l" t="t" r="r" b="b"/>
              <a:pathLst>
                <a:path w="1333" h="1234" extrusionOk="0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6"/>
          <p:cNvSpPr txBox="1">
            <a:spLocks noGrp="1"/>
          </p:cNvSpPr>
          <p:nvPr>
            <p:ph type="subTitle" idx="2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5" name="Google Shape;195;p6"/>
          <p:cNvSpPr txBox="1">
            <a:spLocks noGrp="1"/>
          </p:cNvSpPr>
          <p:nvPr>
            <p:ph type="subTitle" idx="3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6" name="Google Shape;196;p6"/>
          <p:cNvSpPr txBox="1">
            <a:spLocks noGrp="1"/>
          </p:cNvSpPr>
          <p:nvPr>
            <p:ph type="subTitle" idx="4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7" name="Google Shape;197;p6"/>
          <p:cNvSpPr txBox="1">
            <a:spLocks noGrp="1"/>
          </p:cNvSpPr>
          <p:nvPr>
            <p:ph type="subTitle" idx="5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8" name="Google Shape;198;p6"/>
          <p:cNvSpPr txBox="1">
            <a:spLocks noGrp="1"/>
          </p:cNvSpPr>
          <p:nvPr>
            <p:ph type="subTitle" idx="6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3500032" scaled="0"/>
        </a:gra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 txBox="1">
            <a:spLocks noGrp="1"/>
          </p:cNvSpPr>
          <p:nvPr>
            <p:ph type="title"/>
          </p:nvPr>
        </p:nvSpPr>
        <p:spPr>
          <a:xfrm>
            <a:off x="2247051" y="1609075"/>
            <a:ext cx="19659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" name="Google Shape;201;p7"/>
          <p:cNvSpPr txBox="1">
            <a:spLocks noGrp="1"/>
          </p:cNvSpPr>
          <p:nvPr>
            <p:ph type="subTitle" idx="1"/>
          </p:nvPr>
        </p:nvSpPr>
        <p:spPr>
          <a:xfrm>
            <a:off x="2247051" y="1929175"/>
            <a:ext cx="19659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7"/>
          <p:cNvSpPr txBox="1">
            <a:spLocks noGrp="1"/>
          </p:cNvSpPr>
          <p:nvPr>
            <p:ph type="title" idx="2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3" name="Google Shape;203;p7"/>
          <p:cNvSpPr txBox="1">
            <a:spLocks noGrp="1"/>
          </p:cNvSpPr>
          <p:nvPr>
            <p:ph type="title" idx="3"/>
          </p:nvPr>
        </p:nvSpPr>
        <p:spPr>
          <a:xfrm>
            <a:off x="2247062" y="2948950"/>
            <a:ext cx="19659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" name="Google Shape;204;p7"/>
          <p:cNvSpPr txBox="1">
            <a:spLocks noGrp="1"/>
          </p:cNvSpPr>
          <p:nvPr>
            <p:ph type="subTitle" idx="4"/>
          </p:nvPr>
        </p:nvSpPr>
        <p:spPr>
          <a:xfrm>
            <a:off x="2247061" y="3269050"/>
            <a:ext cx="19659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7"/>
          <p:cNvSpPr txBox="1">
            <a:spLocks noGrp="1"/>
          </p:cNvSpPr>
          <p:nvPr>
            <p:ph type="title" idx="5"/>
          </p:nvPr>
        </p:nvSpPr>
        <p:spPr>
          <a:xfrm>
            <a:off x="5942300" y="1609075"/>
            <a:ext cx="19659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7"/>
          <p:cNvSpPr txBox="1">
            <a:spLocks noGrp="1"/>
          </p:cNvSpPr>
          <p:nvPr>
            <p:ph type="subTitle" idx="6"/>
          </p:nvPr>
        </p:nvSpPr>
        <p:spPr>
          <a:xfrm>
            <a:off x="5942301" y="1929175"/>
            <a:ext cx="19659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7"/>
          <p:cNvSpPr txBox="1">
            <a:spLocks noGrp="1"/>
          </p:cNvSpPr>
          <p:nvPr>
            <p:ph type="title" idx="7"/>
          </p:nvPr>
        </p:nvSpPr>
        <p:spPr>
          <a:xfrm>
            <a:off x="5942311" y="2948950"/>
            <a:ext cx="19659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7"/>
          <p:cNvSpPr txBox="1">
            <a:spLocks noGrp="1"/>
          </p:cNvSpPr>
          <p:nvPr>
            <p:ph type="subTitle" idx="8"/>
          </p:nvPr>
        </p:nvSpPr>
        <p:spPr>
          <a:xfrm>
            <a:off x="5942312" y="3269050"/>
            <a:ext cx="19659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7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2614475" y="4769775"/>
            <a:ext cx="154275" cy="121650"/>
          </a:xfrm>
          <a:custGeom>
            <a:avLst/>
            <a:gdLst/>
            <a:ahLst/>
            <a:cxnLst/>
            <a:rect l="l" t="t" r="r" b="b"/>
            <a:pathLst>
              <a:path w="6171" h="4866" extrusionOk="0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2" name="Google Shape;212;p7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213" name="Google Shape;213;p7"/>
            <p:cNvSpPr/>
            <p:nvPr/>
          </p:nvSpPr>
          <p:spPr>
            <a:xfrm>
              <a:off x="6171400" y="2511375"/>
              <a:ext cx="56600" cy="240450"/>
            </a:xfrm>
            <a:custGeom>
              <a:avLst/>
              <a:gdLst/>
              <a:ahLst/>
              <a:cxnLst/>
              <a:rect l="l" t="t" r="r" b="b"/>
              <a:pathLst>
                <a:path w="2264" h="9618" extrusionOk="0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6317350" y="2511375"/>
              <a:ext cx="56625" cy="240450"/>
            </a:xfrm>
            <a:custGeom>
              <a:avLst/>
              <a:gdLst/>
              <a:ahLst/>
              <a:cxnLst/>
              <a:rect l="l" t="t" r="r" b="b"/>
              <a:pathLst>
                <a:path w="2265" h="9618" extrusionOk="0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65727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66669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7017975" y="2595275"/>
              <a:ext cx="59000" cy="78950"/>
            </a:xfrm>
            <a:custGeom>
              <a:avLst/>
              <a:gdLst/>
              <a:ahLst/>
              <a:cxnLst/>
              <a:rect l="l" t="t" r="r" b="b"/>
              <a:pathLst>
                <a:path w="2360" h="3158" extrusionOk="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7076950" y="2559525"/>
              <a:ext cx="13250" cy="144175"/>
            </a:xfrm>
            <a:custGeom>
              <a:avLst/>
              <a:gdLst/>
              <a:ahLst/>
              <a:cxnLst/>
              <a:rect l="l" t="t" r="r" b="b"/>
              <a:pathLst>
                <a:path w="530" h="5767" extrusionOk="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5878425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5784200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5468375" y="2589000"/>
              <a:ext cx="59000" cy="78925"/>
            </a:xfrm>
            <a:custGeom>
              <a:avLst/>
              <a:gdLst/>
              <a:ahLst/>
              <a:cxnLst/>
              <a:rect l="l" t="t" r="r" b="b"/>
              <a:pathLst>
                <a:path w="2360" h="3157" extrusionOk="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5455175" y="2559525"/>
              <a:ext cx="13225" cy="144175"/>
            </a:xfrm>
            <a:custGeom>
              <a:avLst/>
              <a:gdLst/>
              <a:ahLst/>
              <a:cxnLst/>
              <a:rect l="l" t="t" r="r" b="b"/>
              <a:pathLst>
                <a:path w="529" h="5767" extrusionOk="0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7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224" name="Google Shape;224;p7"/>
            <p:cNvSpPr/>
            <p:nvPr/>
          </p:nvSpPr>
          <p:spPr>
            <a:xfrm>
              <a:off x="4326625" y="3462025"/>
              <a:ext cx="110525" cy="60875"/>
            </a:xfrm>
            <a:custGeom>
              <a:avLst/>
              <a:gdLst/>
              <a:ahLst/>
              <a:cxnLst/>
              <a:rect l="l" t="t" r="r" b="b"/>
              <a:pathLst>
                <a:path w="4421" h="2435" extrusionOk="0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4360125" y="3405325"/>
              <a:ext cx="45250" cy="43600"/>
            </a:xfrm>
            <a:custGeom>
              <a:avLst/>
              <a:gdLst/>
              <a:ahLst/>
              <a:cxnLst/>
              <a:rect l="l" t="t" r="r" b="b"/>
              <a:pathLst>
                <a:path w="1810" h="1744" extrusionOk="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7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name="adj" fmla="val 34408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7"/>
          <p:cNvSpPr/>
          <p:nvPr/>
        </p:nvSpPr>
        <p:spPr>
          <a:xfrm rot="5400000">
            <a:off x="2551650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"/>
          <p:cNvSpPr/>
          <p:nvPr/>
        </p:nvSpPr>
        <p:spPr>
          <a:xfrm rot="5400000">
            <a:off x="451531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"/>
          <p:cNvSpPr/>
          <p:nvPr/>
        </p:nvSpPr>
        <p:spPr>
          <a:xfrm rot="5400000">
            <a:off x="647896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" name="Google Shape;230;p7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231" name="Google Shape;231;p7"/>
            <p:cNvSpPr/>
            <p:nvPr/>
          </p:nvSpPr>
          <p:spPr>
            <a:xfrm>
              <a:off x="242700" y="3140750"/>
              <a:ext cx="113200" cy="12500"/>
            </a:xfrm>
            <a:custGeom>
              <a:avLst/>
              <a:gdLst/>
              <a:ahLst/>
              <a:cxnLst/>
              <a:rect l="l" t="t" r="r" b="b"/>
              <a:pathLst>
                <a:path w="4528" h="500" extrusionOk="0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242700" y="317900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242700" y="321725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7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235" name="Google Shape;235;p7"/>
            <p:cNvSpPr/>
            <p:nvPr/>
          </p:nvSpPr>
          <p:spPr>
            <a:xfrm>
              <a:off x="1852500" y="2845175"/>
              <a:ext cx="95450" cy="89575"/>
            </a:xfrm>
            <a:custGeom>
              <a:avLst/>
              <a:gdLst/>
              <a:ahLst/>
              <a:cxnLst/>
              <a:rect l="l" t="t" r="r" b="b"/>
              <a:pathLst>
                <a:path w="3818" h="3583" extrusionOk="0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1920875" y="2911825"/>
              <a:ext cx="33325" cy="30850"/>
            </a:xfrm>
            <a:custGeom>
              <a:avLst/>
              <a:gdLst/>
              <a:ahLst/>
              <a:cxnLst/>
              <a:rect l="l" t="t" r="r" b="b"/>
              <a:pathLst>
                <a:path w="1333" h="1234" extrusionOk="0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p7"/>
          <p:cNvSpPr txBox="1">
            <a:spLocks noGrp="1"/>
          </p:cNvSpPr>
          <p:nvPr>
            <p:ph type="subTitle" idx="9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8" name="Google Shape;238;p7"/>
          <p:cNvSpPr txBox="1">
            <a:spLocks noGrp="1"/>
          </p:cNvSpPr>
          <p:nvPr>
            <p:ph type="subTitle" idx="13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9" name="Google Shape;239;p7"/>
          <p:cNvSpPr txBox="1">
            <a:spLocks noGrp="1"/>
          </p:cNvSpPr>
          <p:nvPr>
            <p:ph type="subTitle" idx="14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0" name="Google Shape;240;p7"/>
          <p:cNvSpPr txBox="1">
            <a:spLocks noGrp="1"/>
          </p:cNvSpPr>
          <p:nvPr>
            <p:ph type="subTitle" idx="15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1" name="Google Shape;241;p7"/>
          <p:cNvSpPr txBox="1">
            <a:spLocks noGrp="1"/>
          </p:cNvSpPr>
          <p:nvPr>
            <p:ph type="subTitle" idx="16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3500032" scaled="0"/>
        </a:gra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"/>
          <p:cNvSpPr txBox="1">
            <a:spLocks noGrp="1"/>
          </p:cNvSpPr>
          <p:nvPr>
            <p:ph type="title"/>
          </p:nvPr>
        </p:nvSpPr>
        <p:spPr>
          <a:xfrm>
            <a:off x="1724525" y="1487075"/>
            <a:ext cx="2242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8"/>
          <p:cNvSpPr txBox="1">
            <a:spLocks noGrp="1"/>
          </p:cNvSpPr>
          <p:nvPr>
            <p:ph type="subTitle" idx="1"/>
          </p:nvPr>
        </p:nvSpPr>
        <p:spPr>
          <a:xfrm>
            <a:off x="1724525" y="1807175"/>
            <a:ext cx="22425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"/>
          <p:cNvSpPr txBox="1">
            <a:spLocks noGrp="1"/>
          </p:cNvSpPr>
          <p:nvPr>
            <p:ph type="title" idx="2"/>
          </p:nvPr>
        </p:nvSpPr>
        <p:spPr>
          <a:xfrm>
            <a:off x="3956393" y="2969700"/>
            <a:ext cx="2242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8"/>
          <p:cNvSpPr txBox="1">
            <a:spLocks noGrp="1"/>
          </p:cNvSpPr>
          <p:nvPr>
            <p:ph type="subTitle" idx="3"/>
          </p:nvPr>
        </p:nvSpPr>
        <p:spPr>
          <a:xfrm>
            <a:off x="3956395" y="3289800"/>
            <a:ext cx="22425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8"/>
          <p:cNvSpPr txBox="1">
            <a:spLocks noGrp="1"/>
          </p:cNvSpPr>
          <p:nvPr>
            <p:ph type="title" idx="4"/>
          </p:nvPr>
        </p:nvSpPr>
        <p:spPr>
          <a:xfrm>
            <a:off x="6188218" y="1487075"/>
            <a:ext cx="2242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8"/>
          <p:cNvSpPr txBox="1">
            <a:spLocks noGrp="1"/>
          </p:cNvSpPr>
          <p:nvPr>
            <p:ph type="subTitle" idx="5"/>
          </p:nvPr>
        </p:nvSpPr>
        <p:spPr>
          <a:xfrm>
            <a:off x="6188222" y="1807175"/>
            <a:ext cx="22425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8"/>
          <p:cNvSpPr txBox="1">
            <a:spLocks noGrp="1"/>
          </p:cNvSpPr>
          <p:nvPr>
            <p:ph type="title" idx="6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0" name="Google Shape;250;p8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8"/>
          <p:cNvSpPr/>
          <p:nvPr/>
        </p:nvSpPr>
        <p:spPr>
          <a:xfrm>
            <a:off x="2614475" y="4769775"/>
            <a:ext cx="154275" cy="121650"/>
          </a:xfrm>
          <a:custGeom>
            <a:avLst/>
            <a:gdLst/>
            <a:ahLst/>
            <a:cxnLst/>
            <a:rect l="l" t="t" r="r" b="b"/>
            <a:pathLst>
              <a:path w="6171" h="4866" extrusionOk="0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p8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254" name="Google Shape;254;p8"/>
            <p:cNvSpPr/>
            <p:nvPr/>
          </p:nvSpPr>
          <p:spPr>
            <a:xfrm>
              <a:off x="6171400" y="2511375"/>
              <a:ext cx="56600" cy="240450"/>
            </a:xfrm>
            <a:custGeom>
              <a:avLst/>
              <a:gdLst/>
              <a:ahLst/>
              <a:cxnLst/>
              <a:rect l="l" t="t" r="r" b="b"/>
              <a:pathLst>
                <a:path w="2264" h="9618" extrusionOk="0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317350" y="2511375"/>
              <a:ext cx="56625" cy="240450"/>
            </a:xfrm>
            <a:custGeom>
              <a:avLst/>
              <a:gdLst/>
              <a:ahLst/>
              <a:cxnLst/>
              <a:rect l="l" t="t" r="r" b="b"/>
              <a:pathLst>
                <a:path w="2265" h="9618" extrusionOk="0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5727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6669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7017975" y="2595275"/>
              <a:ext cx="59000" cy="78950"/>
            </a:xfrm>
            <a:custGeom>
              <a:avLst/>
              <a:gdLst/>
              <a:ahLst/>
              <a:cxnLst/>
              <a:rect l="l" t="t" r="r" b="b"/>
              <a:pathLst>
                <a:path w="2360" h="3158" extrusionOk="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7076950" y="2559525"/>
              <a:ext cx="13250" cy="144175"/>
            </a:xfrm>
            <a:custGeom>
              <a:avLst/>
              <a:gdLst/>
              <a:ahLst/>
              <a:cxnLst/>
              <a:rect l="l" t="t" r="r" b="b"/>
              <a:pathLst>
                <a:path w="530" h="5767" extrusionOk="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5878425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5784200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5468375" y="2589000"/>
              <a:ext cx="59000" cy="78925"/>
            </a:xfrm>
            <a:custGeom>
              <a:avLst/>
              <a:gdLst/>
              <a:ahLst/>
              <a:cxnLst/>
              <a:rect l="l" t="t" r="r" b="b"/>
              <a:pathLst>
                <a:path w="2360" h="3157" extrusionOk="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5455175" y="2559525"/>
              <a:ext cx="13225" cy="144175"/>
            </a:xfrm>
            <a:custGeom>
              <a:avLst/>
              <a:gdLst/>
              <a:ahLst/>
              <a:cxnLst/>
              <a:rect l="l" t="t" r="r" b="b"/>
              <a:pathLst>
                <a:path w="529" h="5767" extrusionOk="0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8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265" name="Google Shape;265;p8"/>
            <p:cNvSpPr/>
            <p:nvPr/>
          </p:nvSpPr>
          <p:spPr>
            <a:xfrm>
              <a:off x="4326625" y="3462025"/>
              <a:ext cx="110525" cy="60875"/>
            </a:xfrm>
            <a:custGeom>
              <a:avLst/>
              <a:gdLst/>
              <a:ahLst/>
              <a:cxnLst/>
              <a:rect l="l" t="t" r="r" b="b"/>
              <a:pathLst>
                <a:path w="4421" h="2435" extrusionOk="0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360125" y="3405325"/>
              <a:ext cx="45250" cy="43600"/>
            </a:xfrm>
            <a:custGeom>
              <a:avLst/>
              <a:gdLst/>
              <a:ahLst/>
              <a:cxnLst/>
              <a:rect l="l" t="t" r="r" b="b"/>
              <a:pathLst>
                <a:path w="1810" h="1744" extrusionOk="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8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name="adj" fmla="val 34408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8"/>
          <p:cNvSpPr/>
          <p:nvPr/>
        </p:nvSpPr>
        <p:spPr>
          <a:xfrm rot="5400000">
            <a:off x="2551650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8"/>
          <p:cNvSpPr/>
          <p:nvPr/>
        </p:nvSpPr>
        <p:spPr>
          <a:xfrm rot="5400000">
            <a:off x="451531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8"/>
          <p:cNvSpPr/>
          <p:nvPr/>
        </p:nvSpPr>
        <p:spPr>
          <a:xfrm rot="5400000">
            <a:off x="647896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" name="Google Shape;271;p8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272" name="Google Shape;272;p8"/>
            <p:cNvSpPr/>
            <p:nvPr/>
          </p:nvSpPr>
          <p:spPr>
            <a:xfrm>
              <a:off x="242700" y="3140750"/>
              <a:ext cx="113200" cy="12500"/>
            </a:xfrm>
            <a:custGeom>
              <a:avLst/>
              <a:gdLst/>
              <a:ahLst/>
              <a:cxnLst/>
              <a:rect l="l" t="t" r="r" b="b"/>
              <a:pathLst>
                <a:path w="4528" h="500" extrusionOk="0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242700" y="317900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242700" y="321725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" name="Google Shape;275;p8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276" name="Google Shape;276;p8"/>
            <p:cNvSpPr/>
            <p:nvPr/>
          </p:nvSpPr>
          <p:spPr>
            <a:xfrm>
              <a:off x="1852500" y="2845175"/>
              <a:ext cx="95450" cy="89575"/>
            </a:xfrm>
            <a:custGeom>
              <a:avLst/>
              <a:gdLst/>
              <a:ahLst/>
              <a:cxnLst/>
              <a:rect l="l" t="t" r="r" b="b"/>
              <a:pathLst>
                <a:path w="3818" h="3583" extrusionOk="0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1920875" y="2911825"/>
              <a:ext cx="33325" cy="30850"/>
            </a:xfrm>
            <a:custGeom>
              <a:avLst/>
              <a:gdLst/>
              <a:ahLst/>
              <a:cxnLst/>
              <a:rect l="l" t="t" r="r" b="b"/>
              <a:pathLst>
                <a:path w="1333" h="1234" extrusionOk="0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8"/>
          <p:cNvSpPr txBox="1">
            <a:spLocks noGrp="1"/>
          </p:cNvSpPr>
          <p:nvPr>
            <p:ph type="subTitle" idx="7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9" name="Google Shape;279;p8"/>
          <p:cNvSpPr txBox="1">
            <a:spLocks noGrp="1"/>
          </p:cNvSpPr>
          <p:nvPr>
            <p:ph type="subTitle" idx="8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0" name="Google Shape;280;p8"/>
          <p:cNvSpPr txBox="1">
            <a:spLocks noGrp="1"/>
          </p:cNvSpPr>
          <p:nvPr>
            <p:ph type="subTitle" idx="9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1" name="Google Shape;281;p8"/>
          <p:cNvSpPr txBox="1">
            <a:spLocks noGrp="1"/>
          </p:cNvSpPr>
          <p:nvPr>
            <p:ph type="subTitle" idx="13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2" name="Google Shape;282;p8"/>
          <p:cNvSpPr txBox="1">
            <a:spLocks noGrp="1"/>
          </p:cNvSpPr>
          <p:nvPr>
            <p:ph type="subTitle" idx="14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"/>
          <p:cNvSpPr txBox="1">
            <a:spLocks noGrp="1"/>
          </p:cNvSpPr>
          <p:nvPr>
            <p:ph type="title"/>
          </p:nvPr>
        </p:nvSpPr>
        <p:spPr>
          <a:xfrm>
            <a:off x="1715375" y="2084888"/>
            <a:ext cx="2505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9"/>
          <p:cNvSpPr txBox="1">
            <a:spLocks noGrp="1"/>
          </p:cNvSpPr>
          <p:nvPr>
            <p:ph type="title" idx="2"/>
          </p:nvPr>
        </p:nvSpPr>
        <p:spPr>
          <a:xfrm>
            <a:off x="5925125" y="2084888"/>
            <a:ext cx="2505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9"/>
          <p:cNvSpPr txBox="1">
            <a:spLocks noGrp="1"/>
          </p:cNvSpPr>
          <p:nvPr>
            <p:ph type="subTitle" idx="1"/>
          </p:nvPr>
        </p:nvSpPr>
        <p:spPr>
          <a:xfrm>
            <a:off x="5925125" y="2404988"/>
            <a:ext cx="2505600" cy="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7" name="Google Shape;287;p9"/>
          <p:cNvSpPr txBox="1">
            <a:spLocks noGrp="1"/>
          </p:cNvSpPr>
          <p:nvPr>
            <p:ph type="subTitle" idx="3"/>
          </p:nvPr>
        </p:nvSpPr>
        <p:spPr>
          <a:xfrm>
            <a:off x="1715375" y="2404988"/>
            <a:ext cx="2505600" cy="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8" name="Google Shape;288;p9"/>
          <p:cNvSpPr txBox="1">
            <a:spLocks noGrp="1"/>
          </p:cNvSpPr>
          <p:nvPr>
            <p:ph type="title" idx="4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9" name="Google Shape;289;p9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9"/>
          <p:cNvSpPr/>
          <p:nvPr/>
        </p:nvSpPr>
        <p:spPr>
          <a:xfrm>
            <a:off x="2614475" y="4769775"/>
            <a:ext cx="154275" cy="121650"/>
          </a:xfrm>
          <a:custGeom>
            <a:avLst/>
            <a:gdLst/>
            <a:ahLst/>
            <a:cxnLst/>
            <a:rect l="l" t="t" r="r" b="b"/>
            <a:pathLst>
              <a:path w="6171" h="4866" extrusionOk="0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9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9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293" name="Google Shape;293;p9"/>
            <p:cNvSpPr/>
            <p:nvPr/>
          </p:nvSpPr>
          <p:spPr>
            <a:xfrm>
              <a:off x="6171400" y="2511375"/>
              <a:ext cx="56600" cy="240450"/>
            </a:xfrm>
            <a:custGeom>
              <a:avLst/>
              <a:gdLst/>
              <a:ahLst/>
              <a:cxnLst/>
              <a:rect l="l" t="t" r="r" b="b"/>
              <a:pathLst>
                <a:path w="2264" h="9618" extrusionOk="0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6317350" y="2511375"/>
              <a:ext cx="56625" cy="240450"/>
            </a:xfrm>
            <a:custGeom>
              <a:avLst/>
              <a:gdLst/>
              <a:ahLst/>
              <a:cxnLst/>
              <a:rect l="l" t="t" r="r" b="b"/>
              <a:pathLst>
                <a:path w="2265" h="9618" extrusionOk="0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65727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66669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7017975" y="2595275"/>
              <a:ext cx="59000" cy="78950"/>
            </a:xfrm>
            <a:custGeom>
              <a:avLst/>
              <a:gdLst/>
              <a:ahLst/>
              <a:cxnLst/>
              <a:rect l="l" t="t" r="r" b="b"/>
              <a:pathLst>
                <a:path w="2360" h="3158" extrusionOk="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7076950" y="2559525"/>
              <a:ext cx="13250" cy="144175"/>
            </a:xfrm>
            <a:custGeom>
              <a:avLst/>
              <a:gdLst/>
              <a:ahLst/>
              <a:cxnLst/>
              <a:rect l="l" t="t" r="r" b="b"/>
              <a:pathLst>
                <a:path w="530" h="5767" extrusionOk="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5878425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5784200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5468375" y="2589000"/>
              <a:ext cx="59000" cy="78925"/>
            </a:xfrm>
            <a:custGeom>
              <a:avLst/>
              <a:gdLst/>
              <a:ahLst/>
              <a:cxnLst/>
              <a:rect l="l" t="t" r="r" b="b"/>
              <a:pathLst>
                <a:path w="2360" h="3157" extrusionOk="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5455175" y="2559525"/>
              <a:ext cx="13225" cy="144175"/>
            </a:xfrm>
            <a:custGeom>
              <a:avLst/>
              <a:gdLst/>
              <a:ahLst/>
              <a:cxnLst/>
              <a:rect l="l" t="t" r="r" b="b"/>
              <a:pathLst>
                <a:path w="529" h="5767" extrusionOk="0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9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304" name="Google Shape;304;p9"/>
            <p:cNvSpPr/>
            <p:nvPr/>
          </p:nvSpPr>
          <p:spPr>
            <a:xfrm>
              <a:off x="4326625" y="3462025"/>
              <a:ext cx="110525" cy="60875"/>
            </a:xfrm>
            <a:custGeom>
              <a:avLst/>
              <a:gdLst/>
              <a:ahLst/>
              <a:cxnLst/>
              <a:rect l="l" t="t" r="r" b="b"/>
              <a:pathLst>
                <a:path w="4421" h="2435" extrusionOk="0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4360125" y="3405325"/>
              <a:ext cx="45250" cy="43600"/>
            </a:xfrm>
            <a:custGeom>
              <a:avLst/>
              <a:gdLst/>
              <a:ahLst/>
              <a:cxnLst/>
              <a:rect l="l" t="t" r="r" b="b"/>
              <a:pathLst>
                <a:path w="1810" h="1744" extrusionOk="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9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name="adj" fmla="val 34408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9"/>
          <p:cNvSpPr/>
          <p:nvPr/>
        </p:nvSpPr>
        <p:spPr>
          <a:xfrm rot="5400000">
            <a:off x="2551650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9"/>
          <p:cNvSpPr/>
          <p:nvPr/>
        </p:nvSpPr>
        <p:spPr>
          <a:xfrm rot="5400000">
            <a:off x="451531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9"/>
          <p:cNvSpPr/>
          <p:nvPr/>
        </p:nvSpPr>
        <p:spPr>
          <a:xfrm rot="5400000">
            <a:off x="647896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0" name="Google Shape;310;p9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311" name="Google Shape;311;p9"/>
            <p:cNvSpPr/>
            <p:nvPr/>
          </p:nvSpPr>
          <p:spPr>
            <a:xfrm>
              <a:off x="242700" y="3140750"/>
              <a:ext cx="113200" cy="12500"/>
            </a:xfrm>
            <a:custGeom>
              <a:avLst/>
              <a:gdLst/>
              <a:ahLst/>
              <a:cxnLst/>
              <a:rect l="l" t="t" r="r" b="b"/>
              <a:pathLst>
                <a:path w="4528" h="500" extrusionOk="0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242700" y="317900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242700" y="321725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9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315" name="Google Shape;315;p9"/>
            <p:cNvSpPr/>
            <p:nvPr/>
          </p:nvSpPr>
          <p:spPr>
            <a:xfrm>
              <a:off x="1852500" y="2845175"/>
              <a:ext cx="95450" cy="89575"/>
            </a:xfrm>
            <a:custGeom>
              <a:avLst/>
              <a:gdLst/>
              <a:ahLst/>
              <a:cxnLst/>
              <a:rect l="l" t="t" r="r" b="b"/>
              <a:pathLst>
                <a:path w="3818" h="3583" extrusionOk="0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1920875" y="2911825"/>
              <a:ext cx="33325" cy="30850"/>
            </a:xfrm>
            <a:custGeom>
              <a:avLst/>
              <a:gdLst/>
              <a:ahLst/>
              <a:cxnLst/>
              <a:rect l="l" t="t" r="r" b="b"/>
              <a:pathLst>
                <a:path w="1333" h="1234" extrusionOk="0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9"/>
          <p:cNvSpPr txBox="1">
            <a:spLocks noGrp="1"/>
          </p:cNvSpPr>
          <p:nvPr>
            <p:ph type="subTitle" idx="5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8" name="Google Shape;318;p9"/>
          <p:cNvSpPr txBox="1">
            <a:spLocks noGrp="1"/>
          </p:cNvSpPr>
          <p:nvPr>
            <p:ph type="subTitle" idx="6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9" name="Google Shape;319;p9"/>
          <p:cNvSpPr txBox="1">
            <a:spLocks noGrp="1"/>
          </p:cNvSpPr>
          <p:nvPr>
            <p:ph type="subTitle" idx="7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0" name="Google Shape;320;p9"/>
          <p:cNvSpPr txBox="1">
            <a:spLocks noGrp="1"/>
          </p:cNvSpPr>
          <p:nvPr>
            <p:ph type="subTitle" idx="8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1" name="Google Shape;321;p9"/>
          <p:cNvSpPr txBox="1">
            <a:spLocks noGrp="1"/>
          </p:cNvSpPr>
          <p:nvPr>
            <p:ph type="subTitle" idx="9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"/>
          <p:cNvSpPr txBox="1">
            <a:spLocks noGrp="1"/>
          </p:cNvSpPr>
          <p:nvPr>
            <p:ph type="title"/>
          </p:nvPr>
        </p:nvSpPr>
        <p:spPr>
          <a:xfrm>
            <a:off x="710800" y="2012161"/>
            <a:ext cx="29265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0"/>
          <p:cNvSpPr txBox="1">
            <a:spLocks noGrp="1"/>
          </p:cNvSpPr>
          <p:nvPr>
            <p:ph type="subTitle" idx="1"/>
          </p:nvPr>
        </p:nvSpPr>
        <p:spPr>
          <a:xfrm>
            <a:off x="710800" y="2576339"/>
            <a:ext cx="24864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0"/>
          <p:cNvSpPr/>
          <p:nvPr/>
        </p:nvSpPr>
        <p:spPr>
          <a:xfrm>
            <a:off x="-75" y="4517700"/>
            <a:ext cx="9144000" cy="625800"/>
          </a:xfrm>
          <a:prstGeom prst="rect">
            <a:avLst/>
          </a:prstGeom>
          <a:solidFill>
            <a:srgbClr val="0E1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0"/>
          <p:cNvSpPr/>
          <p:nvPr/>
        </p:nvSpPr>
        <p:spPr>
          <a:xfrm>
            <a:off x="2614475" y="4769775"/>
            <a:ext cx="154275" cy="121650"/>
          </a:xfrm>
          <a:custGeom>
            <a:avLst/>
            <a:gdLst/>
            <a:ahLst/>
            <a:cxnLst/>
            <a:rect l="l" t="t" r="r" b="b"/>
            <a:pathLst>
              <a:path w="6171" h="4866" extrusionOk="0">
                <a:moveTo>
                  <a:pt x="1724" y="0"/>
                </a:moveTo>
                <a:cubicBezTo>
                  <a:pt x="1453" y="0"/>
                  <a:pt x="1180" y="69"/>
                  <a:pt x="932" y="213"/>
                </a:cubicBezTo>
                <a:cubicBezTo>
                  <a:pt x="691" y="353"/>
                  <a:pt x="490" y="554"/>
                  <a:pt x="353" y="798"/>
                </a:cubicBezTo>
                <a:cubicBezTo>
                  <a:pt x="0" y="1417"/>
                  <a:pt x="188" y="2209"/>
                  <a:pt x="713" y="2691"/>
                </a:cubicBezTo>
                <a:lnTo>
                  <a:pt x="3085" y="4865"/>
                </a:lnTo>
                <a:lnTo>
                  <a:pt x="5457" y="2691"/>
                </a:lnTo>
                <a:cubicBezTo>
                  <a:pt x="5983" y="2209"/>
                  <a:pt x="6170" y="1417"/>
                  <a:pt x="5818" y="798"/>
                </a:cubicBezTo>
                <a:cubicBezTo>
                  <a:pt x="5681" y="554"/>
                  <a:pt x="5480" y="353"/>
                  <a:pt x="5239" y="213"/>
                </a:cubicBezTo>
                <a:cubicBezTo>
                  <a:pt x="4990" y="69"/>
                  <a:pt x="4718" y="1"/>
                  <a:pt x="4448" y="1"/>
                </a:cubicBezTo>
                <a:cubicBezTo>
                  <a:pt x="3908" y="1"/>
                  <a:pt x="3380" y="275"/>
                  <a:pt x="3085" y="765"/>
                </a:cubicBezTo>
                <a:cubicBezTo>
                  <a:pt x="2791" y="274"/>
                  <a:pt x="2263" y="0"/>
                  <a:pt x="17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0"/>
          <p:cNvSpPr/>
          <p:nvPr/>
        </p:nvSpPr>
        <p:spPr>
          <a:xfrm>
            <a:off x="462775" y="4671600"/>
            <a:ext cx="318000" cy="31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8" name="Google Shape;328;p10"/>
          <p:cNvGrpSpPr/>
          <p:nvPr/>
        </p:nvGrpSpPr>
        <p:grpSpPr>
          <a:xfrm>
            <a:off x="3754488" y="4710375"/>
            <a:ext cx="1635025" cy="240450"/>
            <a:chOff x="5455175" y="2511375"/>
            <a:chExt cx="1635025" cy="240450"/>
          </a:xfrm>
        </p:grpSpPr>
        <p:sp>
          <p:nvSpPr>
            <p:cNvPr id="329" name="Google Shape;329;p10"/>
            <p:cNvSpPr/>
            <p:nvPr/>
          </p:nvSpPr>
          <p:spPr>
            <a:xfrm>
              <a:off x="6171400" y="2511375"/>
              <a:ext cx="56600" cy="240450"/>
            </a:xfrm>
            <a:custGeom>
              <a:avLst/>
              <a:gdLst/>
              <a:ahLst/>
              <a:cxnLst/>
              <a:rect l="l" t="t" r="r" b="b"/>
              <a:pathLst>
                <a:path w="2264" h="9618" extrusionOk="0">
                  <a:moveTo>
                    <a:pt x="0" y="1"/>
                  </a:moveTo>
                  <a:lnTo>
                    <a:pt x="0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0"/>
            <p:cNvSpPr/>
            <p:nvPr/>
          </p:nvSpPr>
          <p:spPr>
            <a:xfrm>
              <a:off x="6317350" y="2511375"/>
              <a:ext cx="56625" cy="240450"/>
            </a:xfrm>
            <a:custGeom>
              <a:avLst/>
              <a:gdLst/>
              <a:ahLst/>
              <a:cxnLst/>
              <a:rect l="l" t="t" r="r" b="b"/>
              <a:pathLst>
                <a:path w="2265" h="9618" extrusionOk="0">
                  <a:moveTo>
                    <a:pt x="1" y="1"/>
                  </a:moveTo>
                  <a:lnTo>
                    <a:pt x="1" y="9618"/>
                  </a:lnTo>
                  <a:lnTo>
                    <a:pt x="2264" y="9618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0"/>
            <p:cNvSpPr/>
            <p:nvPr/>
          </p:nvSpPr>
          <p:spPr>
            <a:xfrm>
              <a:off x="65727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5042"/>
                  </a:lnTo>
                  <a:lnTo>
                    <a:pt x="3768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0"/>
            <p:cNvSpPr/>
            <p:nvPr/>
          </p:nvSpPr>
          <p:spPr>
            <a:xfrm>
              <a:off x="6666950" y="2573600"/>
              <a:ext cx="94225" cy="126075"/>
            </a:xfrm>
            <a:custGeom>
              <a:avLst/>
              <a:gdLst/>
              <a:ahLst/>
              <a:cxnLst/>
              <a:rect l="l" t="t" r="r" b="b"/>
              <a:pathLst>
                <a:path w="3769" h="5043" extrusionOk="0">
                  <a:moveTo>
                    <a:pt x="0" y="0"/>
                  </a:moveTo>
                  <a:lnTo>
                    <a:pt x="0" y="2521"/>
                  </a:lnTo>
                  <a:lnTo>
                    <a:pt x="0" y="5042"/>
                  </a:lnTo>
                  <a:lnTo>
                    <a:pt x="3769" y="2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7017975" y="2595275"/>
              <a:ext cx="59000" cy="78950"/>
            </a:xfrm>
            <a:custGeom>
              <a:avLst/>
              <a:gdLst/>
              <a:ahLst/>
              <a:cxnLst/>
              <a:rect l="l" t="t" r="r" b="b"/>
              <a:pathLst>
                <a:path w="2360" h="3158" extrusionOk="0">
                  <a:moveTo>
                    <a:pt x="1" y="1"/>
                  </a:moveTo>
                  <a:lnTo>
                    <a:pt x="1" y="3157"/>
                  </a:lnTo>
                  <a:lnTo>
                    <a:pt x="2360" y="1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7076950" y="2559525"/>
              <a:ext cx="13250" cy="144175"/>
            </a:xfrm>
            <a:custGeom>
              <a:avLst/>
              <a:gdLst/>
              <a:ahLst/>
              <a:cxnLst/>
              <a:rect l="l" t="t" r="r" b="b"/>
              <a:pathLst>
                <a:path w="530" h="5767" extrusionOk="0">
                  <a:moveTo>
                    <a:pt x="1" y="1"/>
                  </a:moveTo>
                  <a:lnTo>
                    <a:pt x="1" y="3008"/>
                  </a:lnTo>
                  <a:lnTo>
                    <a:pt x="1" y="5766"/>
                  </a:lnTo>
                  <a:lnTo>
                    <a:pt x="529" y="57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0"/>
            <p:cNvSpPr/>
            <p:nvPr/>
          </p:nvSpPr>
          <p:spPr>
            <a:xfrm>
              <a:off x="5878425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69" y="0"/>
                  </a:moveTo>
                  <a:lnTo>
                    <a:pt x="1" y="2521"/>
                  </a:lnTo>
                  <a:lnTo>
                    <a:pt x="3769" y="504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0"/>
            <p:cNvSpPr/>
            <p:nvPr/>
          </p:nvSpPr>
          <p:spPr>
            <a:xfrm>
              <a:off x="5784200" y="2563550"/>
              <a:ext cx="94250" cy="126075"/>
            </a:xfrm>
            <a:custGeom>
              <a:avLst/>
              <a:gdLst/>
              <a:ahLst/>
              <a:cxnLst/>
              <a:rect l="l" t="t" r="r" b="b"/>
              <a:pathLst>
                <a:path w="3770" h="5043" extrusionOk="0">
                  <a:moveTo>
                    <a:pt x="3770" y="0"/>
                  </a:moveTo>
                  <a:lnTo>
                    <a:pt x="0" y="2521"/>
                  </a:lnTo>
                  <a:lnTo>
                    <a:pt x="3770" y="5043"/>
                  </a:lnTo>
                  <a:lnTo>
                    <a:pt x="3770" y="252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5468375" y="2589000"/>
              <a:ext cx="59000" cy="78925"/>
            </a:xfrm>
            <a:custGeom>
              <a:avLst/>
              <a:gdLst/>
              <a:ahLst/>
              <a:cxnLst/>
              <a:rect l="l" t="t" r="r" b="b"/>
              <a:pathLst>
                <a:path w="2360" h="3157" extrusionOk="0">
                  <a:moveTo>
                    <a:pt x="2360" y="0"/>
                  </a:moveTo>
                  <a:lnTo>
                    <a:pt x="1" y="1579"/>
                  </a:lnTo>
                  <a:lnTo>
                    <a:pt x="2360" y="3157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0"/>
            <p:cNvSpPr/>
            <p:nvPr/>
          </p:nvSpPr>
          <p:spPr>
            <a:xfrm>
              <a:off x="5455175" y="2559525"/>
              <a:ext cx="13225" cy="144175"/>
            </a:xfrm>
            <a:custGeom>
              <a:avLst/>
              <a:gdLst/>
              <a:ahLst/>
              <a:cxnLst/>
              <a:rect l="l" t="t" r="r" b="b"/>
              <a:pathLst>
                <a:path w="529" h="5767" extrusionOk="0">
                  <a:moveTo>
                    <a:pt x="0" y="1"/>
                  </a:moveTo>
                  <a:lnTo>
                    <a:pt x="0" y="5766"/>
                  </a:lnTo>
                  <a:lnTo>
                    <a:pt x="529" y="5766"/>
                  </a:lnTo>
                  <a:lnTo>
                    <a:pt x="529" y="2758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10"/>
          <p:cNvGrpSpPr/>
          <p:nvPr/>
        </p:nvGrpSpPr>
        <p:grpSpPr>
          <a:xfrm>
            <a:off x="8563438" y="4771813"/>
            <a:ext cx="110525" cy="117575"/>
            <a:chOff x="4326625" y="3405325"/>
            <a:chExt cx="110525" cy="117575"/>
          </a:xfrm>
        </p:grpSpPr>
        <p:sp>
          <p:nvSpPr>
            <p:cNvPr id="340" name="Google Shape;340;p10"/>
            <p:cNvSpPr/>
            <p:nvPr/>
          </p:nvSpPr>
          <p:spPr>
            <a:xfrm>
              <a:off x="4326625" y="3462025"/>
              <a:ext cx="110525" cy="60875"/>
            </a:xfrm>
            <a:custGeom>
              <a:avLst/>
              <a:gdLst/>
              <a:ahLst/>
              <a:cxnLst/>
              <a:rect l="l" t="t" r="r" b="b"/>
              <a:pathLst>
                <a:path w="4421" h="2435" extrusionOk="0">
                  <a:moveTo>
                    <a:pt x="2211" y="1"/>
                  </a:moveTo>
                  <a:cubicBezTo>
                    <a:pt x="989" y="1"/>
                    <a:pt x="1" y="991"/>
                    <a:pt x="1" y="2212"/>
                  </a:cubicBezTo>
                  <a:lnTo>
                    <a:pt x="1" y="2434"/>
                  </a:lnTo>
                  <a:lnTo>
                    <a:pt x="4421" y="2434"/>
                  </a:lnTo>
                  <a:lnTo>
                    <a:pt x="4421" y="2212"/>
                  </a:lnTo>
                  <a:cubicBezTo>
                    <a:pt x="4421" y="991"/>
                    <a:pt x="3431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4360125" y="3405325"/>
              <a:ext cx="45250" cy="43600"/>
            </a:xfrm>
            <a:custGeom>
              <a:avLst/>
              <a:gdLst/>
              <a:ahLst/>
              <a:cxnLst/>
              <a:rect l="l" t="t" r="r" b="b"/>
              <a:pathLst>
                <a:path w="1810" h="1744" extrusionOk="0">
                  <a:moveTo>
                    <a:pt x="871" y="1"/>
                  </a:moveTo>
                  <a:cubicBezTo>
                    <a:pt x="390" y="1"/>
                    <a:pt x="0" y="391"/>
                    <a:pt x="0" y="873"/>
                  </a:cubicBezTo>
                  <a:cubicBezTo>
                    <a:pt x="0" y="1224"/>
                    <a:pt x="212" y="1543"/>
                    <a:pt x="538" y="1677"/>
                  </a:cubicBezTo>
                  <a:cubicBezTo>
                    <a:pt x="645" y="1722"/>
                    <a:pt x="758" y="1743"/>
                    <a:pt x="871" y="1743"/>
                  </a:cubicBezTo>
                  <a:cubicBezTo>
                    <a:pt x="1097" y="1743"/>
                    <a:pt x="1320" y="1655"/>
                    <a:pt x="1487" y="1488"/>
                  </a:cubicBezTo>
                  <a:cubicBezTo>
                    <a:pt x="1736" y="1239"/>
                    <a:pt x="1810" y="864"/>
                    <a:pt x="1675" y="540"/>
                  </a:cubicBezTo>
                  <a:cubicBezTo>
                    <a:pt x="1541" y="214"/>
                    <a:pt x="1222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10"/>
          <p:cNvSpPr/>
          <p:nvPr/>
        </p:nvSpPr>
        <p:spPr>
          <a:xfrm>
            <a:off x="285750" y="267850"/>
            <a:ext cx="8572500" cy="390900"/>
          </a:xfrm>
          <a:prstGeom prst="roundRect">
            <a:avLst>
              <a:gd name="adj" fmla="val 34408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0"/>
          <p:cNvSpPr/>
          <p:nvPr/>
        </p:nvSpPr>
        <p:spPr>
          <a:xfrm rot="5400000">
            <a:off x="2551650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0"/>
          <p:cNvSpPr/>
          <p:nvPr/>
        </p:nvSpPr>
        <p:spPr>
          <a:xfrm rot="5400000">
            <a:off x="451531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0"/>
          <p:cNvSpPr/>
          <p:nvPr/>
        </p:nvSpPr>
        <p:spPr>
          <a:xfrm rot="5400000">
            <a:off x="6478963" y="457075"/>
            <a:ext cx="113200" cy="12450"/>
          </a:xfrm>
          <a:custGeom>
            <a:avLst/>
            <a:gdLst/>
            <a:ahLst/>
            <a:cxnLst/>
            <a:rect l="l" t="t" r="r" b="b"/>
            <a:pathLst>
              <a:path w="4528" h="498" extrusionOk="0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8"/>
                  <a:pt x="249" y="498"/>
                </a:cubicBezTo>
                <a:lnTo>
                  <a:pt x="4279" y="498"/>
                </a:lnTo>
                <a:cubicBezTo>
                  <a:pt x="4417" y="498"/>
                  <a:pt x="4527" y="386"/>
                  <a:pt x="4527" y="249"/>
                </a:cubicBezTo>
                <a:cubicBezTo>
                  <a:pt x="4527" y="111"/>
                  <a:pt x="4417" y="1"/>
                  <a:pt x="4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6" name="Google Shape;346;p10"/>
          <p:cNvGrpSpPr/>
          <p:nvPr/>
        </p:nvGrpSpPr>
        <p:grpSpPr>
          <a:xfrm>
            <a:off x="462775" y="418825"/>
            <a:ext cx="113200" cy="88950"/>
            <a:chOff x="242700" y="3140750"/>
            <a:chExt cx="113200" cy="88950"/>
          </a:xfrm>
        </p:grpSpPr>
        <p:sp>
          <p:nvSpPr>
            <p:cNvPr id="347" name="Google Shape;347;p10"/>
            <p:cNvSpPr/>
            <p:nvPr/>
          </p:nvSpPr>
          <p:spPr>
            <a:xfrm>
              <a:off x="242700" y="3140750"/>
              <a:ext cx="113200" cy="12500"/>
            </a:xfrm>
            <a:custGeom>
              <a:avLst/>
              <a:gdLst/>
              <a:ahLst/>
              <a:cxnLst/>
              <a:rect l="l" t="t" r="r" b="b"/>
              <a:pathLst>
                <a:path w="4528" h="500" extrusionOk="0">
                  <a:moveTo>
                    <a:pt x="249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88"/>
                    <a:pt x="112" y="500"/>
                    <a:pt x="249" y="500"/>
                  </a:cubicBezTo>
                  <a:lnTo>
                    <a:pt x="4279" y="500"/>
                  </a:lnTo>
                  <a:cubicBezTo>
                    <a:pt x="4417" y="500"/>
                    <a:pt x="4527" y="388"/>
                    <a:pt x="4527" y="251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242700" y="317900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3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3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242700" y="3217250"/>
              <a:ext cx="113200" cy="12450"/>
            </a:xfrm>
            <a:custGeom>
              <a:avLst/>
              <a:gdLst/>
              <a:ahLst/>
              <a:cxnLst/>
              <a:rect l="l" t="t" r="r" b="b"/>
              <a:pathLst>
                <a:path w="4528" h="498" extrusionOk="0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8"/>
                    <a:pt x="249" y="498"/>
                  </a:cubicBezTo>
                  <a:lnTo>
                    <a:pt x="4279" y="498"/>
                  </a:lnTo>
                  <a:cubicBezTo>
                    <a:pt x="4417" y="498"/>
                    <a:pt x="4527" y="386"/>
                    <a:pt x="4527" y="249"/>
                  </a:cubicBezTo>
                  <a:cubicBezTo>
                    <a:pt x="4527" y="111"/>
                    <a:pt x="4417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10"/>
          <p:cNvGrpSpPr/>
          <p:nvPr/>
        </p:nvGrpSpPr>
        <p:grpSpPr>
          <a:xfrm>
            <a:off x="8567850" y="414550"/>
            <a:ext cx="101700" cy="97500"/>
            <a:chOff x="1852500" y="2845175"/>
            <a:chExt cx="101700" cy="97500"/>
          </a:xfrm>
        </p:grpSpPr>
        <p:sp>
          <p:nvSpPr>
            <p:cNvPr id="351" name="Google Shape;351;p10"/>
            <p:cNvSpPr/>
            <p:nvPr/>
          </p:nvSpPr>
          <p:spPr>
            <a:xfrm>
              <a:off x="1852500" y="2845175"/>
              <a:ext cx="95450" cy="89575"/>
            </a:xfrm>
            <a:custGeom>
              <a:avLst/>
              <a:gdLst/>
              <a:ahLst/>
              <a:cxnLst/>
              <a:rect l="l" t="t" r="r" b="b"/>
              <a:pathLst>
                <a:path w="3818" h="3583" extrusionOk="0">
                  <a:moveTo>
                    <a:pt x="1890" y="461"/>
                  </a:moveTo>
                  <a:cubicBezTo>
                    <a:pt x="2241" y="461"/>
                    <a:pt x="2578" y="602"/>
                    <a:pt x="2826" y="851"/>
                  </a:cubicBezTo>
                  <a:cubicBezTo>
                    <a:pt x="3274" y="1299"/>
                    <a:pt x="3344" y="2003"/>
                    <a:pt x="2992" y="2531"/>
                  </a:cubicBezTo>
                  <a:cubicBezTo>
                    <a:pt x="2738" y="2911"/>
                    <a:pt x="2318" y="3124"/>
                    <a:pt x="1884" y="3124"/>
                  </a:cubicBezTo>
                  <a:cubicBezTo>
                    <a:pt x="1714" y="3124"/>
                    <a:pt x="1541" y="3091"/>
                    <a:pt x="1375" y="3023"/>
                  </a:cubicBezTo>
                  <a:cubicBezTo>
                    <a:pt x="789" y="2780"/>
                    <a:pt x="456" y="2156"/>
                    <a:pt x="579" y="1533"/>
                  </a:cubicBezTo>
                  <a:cubicBezTo>
                    <a:pt x="703" y="911"/>
                    <a:pt x="1249" y="461"/>
                    <a:pt x="1884" y="461"/>
                  </a:cubicBezTo>
                  <a:cubicBezTo>
                    <a:pt x="1886" y="461"/>
                    <a:pt x="1888" y="461"/>
                    <a:pt x="1890" y="461"/>
                  </a:cubicBezTo>
                  <a:close/>
                  <a:moveTo>
                    <a:pt x="1886" y="1"/>
                  </a:moveTo>
                  <a:cubicBezTo>
                    <a:pt x="1769" y="1"/>
                    <a:pt x="1651" y="12"/>
                    <a:pt x="1535" y="36"/>
                  </a:cubicBezTo>
                  <a:cubicBezTo>
                    <a:pt x="948" y="152"/>
                    <a:pt x="459" y="554"/>
                    <a:pt x="229" y="1106"/>
                  </a:cubicBezTo>
                  <a:cubicBezTo>
                    <a:pt x="0" y="1659"/>
                    <a:pt x="63" y="2289"/>
                    <a:pt x="395" y="2786"/>
                  </a:cubicBezTo>
                  <a:cubicBezTo>
                    <a:pt x="728" y="3284"/>
                    <a:pt x="1286" y="3582"/>
                    <a:pt x="1884" y="3582"/>
                  </a:cubicBezTo>
                  <a:cubicBezTo>
                    <a:pt x="1886" y="3582"/>
                    <a:pt x="1887" y="3582"/>
                    <a:pt x="1888" y="3582"/>
                  </a:cubicBezTo>
                  <a:cubicBezTo>
                    <a:pt x="2611" y="3582"/>
                    <a:pt x="3263" y="3146"/>
                    <a:pt x="3539" y="2478"/>
                  </a:cubicBezTo>
                  <a:cubicBezTo>
                    <a:pt x="3818" y="1808"/>
                    <a:pt x="3663" y="1037"/>
                    <a:pt x="3151" y="525"/>
                  </a:cubicBezTo>
                  <a:cubicBezTo>
                    <a:pt x="2812" y="187"/>
                    <a:pt x="235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1920875" y="2911825"/>
              <a:ext cx="33325" cy="30850"/>
            </a:xfrm>
            <a:custGeom>
              <a:avLst/>
              <a:gdLst/>
              <a:ahLst/>
              <a:cxnLst/>
              <a:rect l="l" t="t" r="r" b="b"/>
              <a:pathLst>
                <a:path w="1333" h="1234" extrusionOk="0">
                  <a:moveTo>
                    <a:pt x="254" y="1"/>
                  </a:moveTo>
                  <a:cubicBezTo>
                    <a:pt x="195" y="1"/>
                    <a:pt x="136" y="23"/>
                    <a:pt x="91" y="68"/>
                  </a:cubicBezTo>
                  <a:cubicBezTo>
                    <a:pt x="1" y="157"/>
                    <a:pt x="1" y="303"/>
                    <a:pt x="91" y="394"/>
                  </a:cubicBezTo>
                  <a:lnTo>
                    <a:pt x="864" y="1166"/>
                  </a:lnTo>
                  <a:cubicBezTo>
                    <a:pt x="907" y="1209"/>
                    <a:pt x="965" y="1233"/>
                    <a:pt x="1026" y="1233"/>
                  </a:cubicBezTo>
                  <a:cubicBezTo>
                    <a:pt x="1231" y="1233"/>
                    <a:pt x="1333" y="986"/>
                    <a:pt x="1188" y="840"/>
                  </a:cubicBezTo>
                  <a:lnTo>
                    <a:pt x="416" y="68"/>
                  </a:lnTo>
                  <a:cubicBezTo>
                    <a:pt x="371" y="23"/>
                    <a:pt x="31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p10"/>
          <p:cNvSpPr txBox="1">
            <a:spLocks noGrp="1"/>
          </p:cNvSpPr>
          <p:nvPr>
            <p:ph type="subTitle" idx="2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4" name="Google Shape;354;p10"/>
          <p:cNvSpPr txBox="1">
            <a:spLocks noGrp="1"/>
          </p:cNvSpPr>
          <p:nvPr>
            <p:ph type="subTitle" idx="3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5" name="Google Shape;355;p10"/>
          <p:cNvSpPr txBox="1">
            <a:spLocks noGrp="1"/>
          </p:cNvSpPr>
          <p:nvPr>
            <p:ph type="subTitle" idx="4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6" name="Google Shape;356;p10"/>
          <p:cNvSpPr txBox="1">
            <a:spLocks noGrp="1"/>
          </p:cNvSpPr>
          <p:nvPr>
            <p:ph type="subTitle" idx="5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7" name="Google Shape;357;p10"/>
          <p:cNvSpPr txBox="1">
            <a:spLocks noGrp="1"/>
          </p:cNvSpPr>
          <p:nvPr>
            <p:ph type="subTitle" idx="6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821525"/>
            <a:ext cx="77175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93225"/>
            <a:ext cx="7717500" cy="3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4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5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1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9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hyperlink" Target="https://github.com/emforce77/tobigs_conference_14_rec" TargetMode="External"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0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15.jpe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21.png"  /><Relationship Id="rId4" Type="http://schemas.microsoft.com/office/2007/relationships/hdphoto" Target="../embeddings/oleObject1.wdp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5.jpe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4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4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24"/>
          <p:cNvSpPr/>
          <p:nvPr/>
        </p:nvSpPr>
        <p:spPr>
          <a:xfrm>
            <a:off x="4326288" y="3429788"/>
            <a:ext cx="3878700" cy="390900"/>
          </a:xfrm>
          <a:prstGeom prst="roundRect">
            <a:avLst>
              <a:gd name="adj" fmla="val 34408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24"/>
          <p:cNvSpPr txBox="1">
            <a:spLocks noGrp="1"/>
          </p:cNvSpPr>
          <p:nvPr>
            <p:ph type="ctrTitle" idx="0"/>
          </p:nvPr>
        </p:nvSpPr>
        <p:spPr>
          <a:xfrm>
            <a:off x="4079130" y="1112511"/>
            <a:ext cx="5050089" cy="2042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 altLang="ko-KR" sz="3600"/>
              <a:t> </a:t>
            </a:r>
            <a:br>
              <a:rPr lang="en" altLang="ko-KR" sz="3600"/>
            </a:br>
            <a:r>
              <a:rPr lang="en" sz="3600">
                <a:solidFill>
                  <a:srgbClr val="ffc000"/>
                </a:solidFill>
              </a:rPr>
              <a:t>M</a:t>
            </a:r>
            <a:r>
              <a:rPr lang="en" sz="3600">
                <a:solidFill>
                  <a:schemeClr val="dk1"/>
                </a:solidFill>
              </a:rPr>
              <a:t>usic</a:t>
            </a:r>
            <a:br>
              <a:rPr lang="en" sz="3600">
                <a:solidFill>
                  <a:schemeClr val="dk1"/>
                </a:solidFill>
              </a:rPr>
            </a:br>
            <a:r>
              <a:rPr lang="en" sz="3600">
                <a:solidFill>
                  <a:srgbClr val="ffc000"/>
                </a:solidFill>
              </a:rPr>
              <a:t>R</a:t>
            </a:r>
            <a:r>
              <a:rPr lang="en" sz="3600">
                <a:solidFill>
                  <a:schemeClr val="dk1"/>
                </a:solidFill>
              </a:rPr>
              <a:t>ecomme</a:t>
            </a:r>
            <a:r>
              <a:rPr lang="ko-KR" altLang="en-US" sz="3600">
                <a:solidFill>
                  <a:schemeClr val="dk1"/>
                </a:solidFill>
              </a:rPr>
              <a:t>n</a:t>
            </a:r>
            <a:r>
              <a:rPr lang="en" sz="3600">
                <a:solidFill>
                  <a:schemeClr val="dk1"/>
                </a:solidFill>
              </a:rPr>
              <a:t>dation </a:t>
            </a:r>
            <a:r>
              <a:rPr lang="en" sz="3600"/>
              <a:t>by</a:t>
            </a:r>
            <a:br>
              <a:rPr lang="en" sz="3600"/>
            </a:br>
            <a:r>
              <a:rPr lang="en" sz="3600">
                <a:solidFill>
                  <a:srgbClr val="ffc000"/>
                </a:solidFill>
              </a:rPr>
              <a:t>I</a:t>
            </a:r>
            <a:r>
              <a:rPr lang="en" sz="3600"/>
              <a:t>mage</a:t>
            </a:r>
            <a:endParaRPr lang="en" sz="3600"/>
          </a:p>
        </p:txBody>
      </p:sp>
      <p:sp>
        <p:nvSpPr>
          <p:cNvPr id="819" name="Google Shape;819;p24"/>
          <p:cNvSpPr txBox="1">
            <a:spLocks noGrp="1"/>
          </p:cNvSpPr>
          <p:nvPr>
            <p:ph type="subTitle" idx="1"/>
          </p:nvPr>
        </p:nvSpPr>
        <p:spPr>
          <a:xfrm>
            <a:off x="5040245" y="3423070"/>
            <a:ext cx="3704400" cy="390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>
                <a:latin typeface="나눔스퀘어라운드 Bold"/>
                <a:ea typeface="나눔스퀘어라운드 Bold"/>
              </a:rPr>
              <a:t>김종우, 나다경, 염제윤, 이지수</a:t>
            </a:r>
            <a:endParaRPr>
              <a:latin typeface="나눔스퀘어라운드 Bold"/>
              <a:ea typeface="나눔스퀘어라운드 Bold"/>
            </a:endParaRPr>
          </a:p>
        </p:txBody>
      </p:sp>
      <p:sp>
        <p:nvSpPr>
          <p:cNvPr id="820" name="Google Shape;820;p24"/>
          <p:cNvSpPr txBox="1">
            <a:spLocks noGrp="1"/>
          </p:cNvSpPr>
          <p:nvPr>
            <p:ph type="subTitle" idx="2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 sz="1400" b="1"/>
              <a:t>ToBig’s</a:t>
            </a:r>
            <a:endParaRPr sz="1400" b="1"/>
          </a:p>
        </p:txBody>
      </p:sp>
      <p:sp>
        <p:nvSpPr>
          <p:cNvPr id="821" name="Google Shape;821;p24"/>
          <p:cNvSpPr txBox="1">
            <a:spLocks noGrp="1"/>
          </p:cNvSpPr>
          <p:nvPr>
            <p:ph type="subTitle" idx="3"/>
          </p:nvPr>
        </p:nvSpPr>
        <p:spPr>
          <a:xfrm>
            <a:off x="26752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 sz="1400" b="1"/>
              <a:t>14th</a:t>
            </a:r>
            <a:endParaRPr sz="1400" b="1"/>
          </a:p>
        </p:txBody>
      </p:sp>
      <p:sp>
        <p:nvSpPr>
          <p:cNvPr id="822" name="Google Shape;822;p24"/>
          <p:cNvSpPr txBox="1">
            <a:spLocks noGrp="1"/>
          </p:cNvSpPr>
          <p:nvPr>
            <p:ph type="subTitle" idx="4"/>
          </p:nvPr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 sz="1400" b="1"/>
              <a:t>Recommendation</a:t>
            </a:r>
            <a:endParaRPr sz="1400" b="1"/>
          </a:p>
        </p:txBody>
      </p:sp>
      <p:sp>
        <p:nvSpPr>
          <p:cNvPr id="823" name="Google Shape;823;p24"/>
          <p:cNvSpPr txBox="1">
            <a:spLocks noGrp="1"/>
          </p:cNvSpPr>
          <p:nvPr>
            <p:ph type="subTitle" idx="5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 sz="1400" b="1"/>
              <a:t>Conference</a:t>
            </a:r>
            <a:endParaRPr sz="1400" b="1"/>
          </a:p>
        </p:txBody>
      </p:sp>
      <p:sp>
        <p:nvSpPr>
          <p:cNvPr id="824" name="Google Shape;824;p24"/>
          <p:cNvSpPr txBox="1">
            <a:spLocks noGrp="1"/>
          </p:cNvSpPr>
          <p:nvPr>
            <p:ph type="subTitle" idx="6"/>
          </p:nvPr>
        </p:nvSpPr>
        <p:spPr>
          <a:xfrm>
            <a:off x="939013" y="4670538"/>
            <a:ext cx="15915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 sz="1200" b="1"/>
              <a:t>Recommendation</a:t>
            </a:r>
            <a:endParaRPr b="1"/>
          </a:p>
        </p:txBody>
      </p:sp>
      <p:grpSp>
        <p:nvGrpSpPr>
          <p:cNvPr id="825" name="Google Shape;825;p24"/>
          <p:cNvGrpSpPr/>
          <p:nvPr/>
        </p:nvGrpSpPr>
        <p:grpSpPr>
          <a:xfrm rot="0"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826" name="Google Shape;826;p24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6065712" y="4807950"/>
              <a:ext cx="906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61109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6099300" y="4769275"/>
              <a:ext cx="127450" cy="122625"/>
            </a:xfrm>
            <a:custGeom>
              <a:avLst/>
              <a:gd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30" name="Google Shape;830;p24"/>
          <p:cNvPicPr/>
          <p:nvPr/>
        </p:nvPicPr>
        <p:blipFill rotWithShape="1">
          <a:blip r:embed="rId3">
            <a:alphaModFix/>
          </a:blip>
          <a:srcRect l="18880" r="14450"/>
          <a:stretch>
            <a:fillRect/>
          </a:stretch>
        </p:blipFill>
        <p:spPr>
          <a:xfrm>
            <a:off x="939025" y="1190250"/>
            <a:ext cx="2763000" cy="276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9"/>
          <p:cNvSpPr txBox="1">
            <a:spLocks noGrp="1"/>
          </p:cNvSpPr>
          <p:nvPr>
            <p:ph type="subTitle" idx="7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 sz="1200" b="1"/>
              <a:t>Service Flow</a:t>
            </a:r>
            <a:endParaRPr b="1"/>
          </a:p>
        </p:txBody>
      </p:sp>
      <p:sp>
        <p:nvSpPr>
          <p:cNvPr id="914" name="Google Shape;914;p29"/>
          <p:cNvSpPr txBox="1"/>
          <p:nvPr/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29"/>
          <p:cNvSpPr txBox="1"/>
          <p:nvPr/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1400" b="1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29"/>
          <p:cNvSpPr txBox="1"/>
          <p:nvPr/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7" name="Google Shape;917;p29"/>
          <p:cNvGrpSpPr/>
          <p:nvPr/>
        </p:nvGrpSpPr>
        <p:grpSpPr>
          <a:xfrm rot="0"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918" name="Google Shape;918;p29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9"/>
            <p:cNvSpPr/>
            <p:nvPr/>
          </p:nvSpPr>
          <p:spPr>
            <a:xfrm>
              <a:off x="6065700" y="4807950"/>
              <a:ext cx="4077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9"/>
            <p:cNvSpPr/>
            <p:nvPr/>
          </p:nvSpPr>
          <p:spPr>
            <a:xfrm>
              <a:off x="64280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9"/>
            <p:cNvSpPr/>
            <p:nvPr/>
          </p:nvSpPr>
          <p:spPr>
            <a:xfrm>
              <a:off x="6414250" y="4769275"/>
              <a:ext cx="127450" cy="122625"/>
            </a:xfrm>
            <a:custGeom>
              <a:avLst/>
              <a:gd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2" name="Google Shape;922;p29"/>
          <p:cNvSpPr txBox="1">
            <a:spLocks noGrp="1"/>
          </p:cNvSpPr>
          <p:nvPr>
            <p:ph type="subTitle" idx="7"/>
          </p:nvPr>
        </p:nvSpPr>
        <p:spPr>
          <a:xfrm>
            <a:off x="500253" y="905525"/>
            <a:ext cx="2771216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 sz="1700" b="1"/>
              <a:t>Overall Framework</a:t>
            </a:r>
            <a:endParaRPr sz="2000" b="1"/>
          </a:p>
        </p:txBody>
      </p:sp>
      <p:grpSp>
        <p:nvGrpSpPr>
          <p:cNvPr id="923" name="Google Shape;923;p29"/>
          <p:cNvGrpSpPr/>
          <p:nvPr/>
        </p:nvGrpSpPr>
        <p:grpSpPr>
          <a:xfrm rot="0">
            <a:off x="595967" y="2461063"/>
            <a:ext cx="446697" cy="341993"/>
            <a:chOff x="892750" y="267400"/>
            <a:chExt cx="483125" cy="424625"/>
          </a:xfrm>
        </p:grpSpPr>
        <p:sp>
          <p:nvSpPr>
            <p:cNvPr id="924" name="Google Shape;924;p29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9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9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7" name="Google Shape;927;p29"/>
          <p:cNvGrpSpPr/>
          <p:nvPr/>
        </p:nvGrpSpPr>
        <p:grpSpPr>
          <a:xfrm rot="0">
            <a:off x="7478099" y="2540289"/>
            <a:ext cx="541831" cy="406938"/>
            <a:chOff x="-46772024" y="2350650"/>
            <a:chExt cx="300900" cy="264675"/>
          </a:xfrm>
        </p:grpSpPr>
        <p:sp>
          <p:nvSpPr>
            <p:cNvPr id="928" name="Google Shape;928;p29"/>
            <p:cNvSpPr/>
            <p:nvPr/>
          </p:nvSpPr>
          <p:spPr>
            <a:xfrm>
              <a:off x="-46772024" y="2350650"/>
              <a:ext cx="300900" cy="264675"/>
            </a:xfrm>
            <a:custGeom>
              <a:avLst/>
              <a:gdLst/>
              <a:rect l="l" t="t" r="r" b="b"/>
              <a:pathLst>
                <a:path w="12036" h="10587" extrusionOk="0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9"/>
            <p:cNvSpPr/>
            <p:nvPr/>
          </p:nvSpPr>
          <p:spPr>
            <a:xfrm>
              <a:off x="-46664900" y="2475100"/>
              <a:ext cx="92175" cy="122900"/>
            </a:xfrm>
            <a:custGeom>
              <a:avLst/>
              <a:gdLst/>
              <a:rect l="l" t="t" r="r" b="b"/>
              <a:pathLst>
                <a:path w="3687" h="4916" extrusionOk="0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0" name="Google Shape;930;p29"/>
          <p:cNvGrpSpPr/>
          <p:nvPr/>
        </p:nvGrpSpPr>
        <p:grpSpPr>
          <a:xfrm rot="0">
            <a:off x="595953" y="3005849"/>
            <a:ext cx="446697" cy="406888"/>
            <a:chOff x="5648375" y="3804850"/>
            <a:chExt cx="483125" cy="483125"/>
          </a:xfrm>
        </p:grpSpPr>
        <p:sp>
          <p:nvSpPr>
            <p:cNvPr id="931" name="Google Shape;931;p29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9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9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9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5" name="Google Shape;935;p29"/>
          <p:cNvGrpSpPr/>
          <p:nvPr/>
        </p:nvGrpSpPr>
        <p:grpSpPr>
          <a:xfrm rot="0">
            <a:off x="2930122" y="2504809"/>
            <a:ext cx="446939" cy="406909"/>
            <a:chOff x="-50154848" y="2316775"/>
            <a:chExt cx="300100" cy="300125"/>
          </a:xfrm>
        </p:grpSpPr>
        <p:sp>
          <p:nvSpPr>
            <p:cNvPr id="936" name="Google Shape;936;p29"/>
            <p:cNvSpPr/>
            <p:nvPr/>
          </p:nvSpPr>
          <p:spPr>
            <a:xfrm>
              <a:off x="-50154848" y="2316775"/>
              <a:ext cx="300100" cy="300125"/>
            </a:xfrm>
            <a:custGeom>
              <a:avLst/>
              <a:gdLst/>
              <a:rect l="l" t="t" r="r" b="b"/>
              <a:pathLst>
                <a:path w="12004" h="12005" extrusionOk="0">
                  <a:moveTo>
                    <a:pt x="1418" y="694"/>
                  </a:moveTo>
                  <a:lnTo>
                    <a:pt x="1418" y="1419"/>
                  </a:lnTo>
                  <a:lnTo>
                    <a:pt x="693" y="1419"/>
                  </a:lnTo>
                  <a:lnTo>
                    <a:pt x="693" y="694"/>
                  </a:lnTo>
                  <a:close/>
                  <a:moveTo>
                    <a:pt x="11279" y="694"/>
                  </a:moveTo>
                  <a:lnTo>
                    <a:pt x="11279" y="1419"/>
                  </a:lnTo>
                  <a:lnTo>
                    <a:pt x="10586" y="1419"/>
                  </a:lnTo>
                  <a:lnTo>
                    <a:pt x="10586" y="694"/>
                  </a:lnTo>
                  <a:close/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54"/>
                    <a:pt x="10019" y="2112"/>
                    <a:pt x="10239" y="2112"/>
                  </a:cubicBezTo>
                  <a:lnTo>
                    <a:pt x="10586" y="2112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19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11" y="10587"/>
                  </a:lnTo>
                  <a:lnTo>
                    <a:pt x="2111" y="10240"/>
                  </a:lnTo>
                  <a:cubicBezTo>
                    <a:pt x="2111" y="10051"/>
                    <a:pt x="1953" y="9893"/>
                    <a:pt x="1764" y="9893"/>
                  </a:cubicBezTo>
                  <a:lnTo>
                    <a:pt x="1418" y="9893"/>
                  </a:lnTo>
                  <a:lnTo>
                    <a:pt x="1418" y="2112"/>
                  </a:lnTo>
                  <a:lnTo>
                    <a:pt x="1764" y="2112"/>
                  </a:lnTo>
                  <a:cubicBezTo>
                    <a:pt x="1953" y="2112"/>
                    <a:pt x="2111" y="1954"/>
                    <a:pt x="2111" y="1765"/>
                  </a:cubicBezTo>
                  <a:lnTo>
                    <a:pt x="2111" y="1419"/>
                  </a:lnTo>
                  <a:close/>
                  <a:moveTo>
                    <a:pt x="1418" y="10555"/>
                  </a:moveTo>
                  <a:lnTo>
                    <a:pt x="1418" y="11248"/>
                  </a:lnTo>
                  <a:lnTo>
                    <a:pt x="693" y="11248"/>
                  </a:lnTo>
                  <a:lnTo>
                    <a:pt x="693" y="10555"/>
                  </a:lnTo>
                  <a:close/>
                  <a:moveTo>
                    <a:pt x="11279" y="10555"/>
                  </a:moveTo>
                  <a:lnTo>
                    <a:pt x="11279" y="11248"/>
                  </a:lnTo>
                  <a:lnTo>
                    <a:pt x="10586" y="11248"/>
                  </a:lnTo>
                  <a:lnTo>
                    <a:pt x="10586" y="1055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1765"/>
                  </a:lnTo>
                  <a:cubicBezTo>
                    <a:pt x="0" y="1954"/>
                    <a:pt x="158" y="2112"/>
                    <a:pt x="347" y="2112"/>
                  </a:cubicBezTo>
                  <a:lnTo>
                    <a:pt x="693" y="2112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4" y="12004"/>
                  </a:lnTo>
                  <a:cubicBezTo>
                    <a:pt x="1953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19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12"/>
                  </a:lnTo>
                  <a:lnTo>
                    <a:pt x="11657" y="2112"/>
                  </a:lnTo>
                  <a:lnTo>
                    <a:pt x="11657" y="2080"/>
                  </a:lnTo>
                  <a:cubicBezTo>
                    <a:pt x="11846" y="2080"/>
                    <a:pt x="12004" y="1923"/>
                    <a:pt x="12004" y="1734"/>
                  </a:cubicBezTo>
                  <a:lnTo>
                    <a:pt x="12004" y="348"/>
                  </a:lnTo>
                  <a:cubicBezTo>
                    <a:pt x="12004" y="158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19" y="1"/>
                    <a:pt x="9893" y="158"/>
                    <a:pt x="9893" y="348"/>
                  </a:cubicBezTo>
                  <a:lnTo>
                    <a:pt x="9893" y="694"/>
                  </a:lnTo>
                  <a:lnTo>
                    <a:pt x="2111" y="694"/>
                  </a:lnTo>
                  <a:lnTo>
                    <a:pt x="2111" y="348"/>
                  </a:lnTo>
                  <a:cubicBezTo>
                    <a:pt x="2111" y="158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9"/>
            <p:cNvSpPr/>
            <p:nvPr/>
          </p:nvSpPr>
          <p:spPr>
            <a:xfrm>
              <a:off x="-50083976" y="2368775"/>
              <a:ext cx="158325" cy="193775"/>
            </a:xfrm>
            <a:custGeom>
              <a:avLst/>
              <a:gdLst/>
              <a:rect l="l" t="t" r="r" b="b"/>
              <a:pathLst>
                <a:path w="6333" h="7751" extrusionOk="0">
                  <a:moveTo>
                    <a:pt x="5577" y="693"/>
                  </a:moveTo>
                  <a:lnTo>
                    <a:pt x="5577" y="1567"/>
                  </a:lnTo>
                  <a:lnTo>
                    <a:pt x="5577" y="1567"/>
                  </a:lnTo>
                  <a:cubicBezTo>
                    <a:pt x="5492" y="1468"/>
                    <a:pt x="5402" y="1418"/>
                    <a:pt x="5262" y="1418"/>
                  </a:cubicBezTo>
                  <a:lnTo>
                    <a:pt x="3844" y="1418"/>
                  </a:lnTo>
                  <a:cubicBezTo>
                    <a:pt x="3655" y="1418"/>
                    <a:pt x="3498" y="1576"/>
                    <a:pt x="3498" y="1765"/>
                  </a:cubicBezTo>
                  <a:lnTo>
                    <a:pt x="3498" y="6742"/>
                  </a:lnTo>
                  <a:cubicBezTo>
                    <a:pt x="3498" y="6900"/>
                    <a:pt x="3624" y="6963"/>
                    <a:pt x="3687" y="7089"/>
                  </a:cubicBezTo>
                  <a:lnTo>
                    <a:pt x="2584" y="7089"/>
                  </a:lnTo>
                  <a:cubicBezTo>
                    <a:pt x="2710" y="6963"/>
                    <a:pt x="2773" y="6900"/>
                    <a:pt x="2773" y="6742"/>
                  </a:cubicBezTo>
                  <a:lnTo>
                    <a:pt x="2773" y="1765"/>
                  </a:lnTo>
                  <a:cubicBezTo>
                    <a:pt x="2773" y="1576"/>
                    <a:pt x="2647" y="1418"/>
                    <a:pt x="2426" y="1418"/>
                  </a:cubicBezTo>
                  <a:lnTo>
                    <a:pt x="1009" y="1418"/>
                  </a:lnTo>
                  <a:cubicBezTo>
                    <a:pt x="851" y="1418"/>
                    <a:pt x="788" y="1544"/>
                    <a:pt x="662" y="1607"/>
                  </a:cubicBezTo>
                  <a:lnTo>
                    <a:pt x="662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2696"/>
                    <a:pt x="163" y="2835"/>
                    <a:pt x="328" y="2835"/>
                  </a:cubicBezTo>
                  <a:cubicBezTo>
                    <a:pt x="415" y="2835"/>
                    <a:pt x="503" y="2796"/>
                    <a:pt x="568" y="2710"/>
                  </a:cubicBezTo>
                  <a:lnTo>
                    <a:pt x="1166" y="2143"/>
                  </a:lnTo>
                  <a:lnTo>
                    <a:pt x="2080" y="2143"/>
                  </a:lnTo>
                  <a:lnTo>
                    <a:pt x="2080" y="6585"/>
                  </a:lnTo>
                  <a:lnTo>
                    <a:pt x="1481" y="7183"/>
                  </a:lnTo>
                  <a:cubicBezTo>
                    <a:pt x="1261" y="7404"/>
                    <a:pt x="1418" y="7750"/>
                    <a:pt x="1733" y="7750"/>
                  </a:cubicBezTo>
                  <a:lnTo>
                    <a:pt x="4537" y="7750"/>
                  </a:lnTo>
                  <a:cubicBezTo>
                    <a:pt x="4852" y="7750"/>
                    <a:pt x="5010" y="7372"/>
                    <a:pt x="4758" y="7183"/>
                  </a:cubicBezTo>
                  <a:lnTo>
                    <a:pt x="4159" y="6585"/>
                  </a:lnTo>
                  <a:lnTo>
                    <a:pt x="4159" y="2143"/>
                  </a:lnTo>
                  <a:lnTo>
                    <a:pt x="5073" y="2143"/>
                  </a:lnTo>
                  <a:lnTo>
                    <a:pt x="5671" y="2710"/>
                  </a:lnTo>
                  <a:cubicBezTo>
                    <a:pt x="5747" y="2796"/>
                    <a:pt x="5842" y="2835"/>
                    <a:pt x="5933" y="2835"/>
                  </a:cubicBezTo>
                  <a:cubicBezTo>
                    <a:pt x="6107" y="2835"/>
                    <a:pt x="6270" y="2696"/>
                    <a:pt x="6270" y="2489"/>
                  </a:cubicBezTo>
                  <a:lnTo>
                    <a:pt x="6270" y="347"/>
                  </a:lnTo>
                  <a:cubicBezTo>
                    <a:pt x="6333" y="158"/>
                    <a:pt x="6176" y="0"/>
                    <a:pt x="5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8" name="Google Shape;938;p29"/>
          <p:cNvSpPr/>
          <p:nvPr/>
        </p:nvSpPr>
        <p:spPr>
          <a:xfrm>
            <a:off x="2021525" y="1842250"/>
            <a:ext cx="1954500" cy="5262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39" name="Google Shape;939;p29"/>
          <p:cNvSpPr txBox="1"/>
          <p:nvPr/>
        </p:nvSpPr>
        <p:spPr>
          <a:xfrm>
            <a:off x="2021513" y="194530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dk1"/>
                </a:solidFill>
              </a:rPr>
              <a:t>Image Captioning</a:t>
            </a:r>
            <a:endParaRPr sz="1400" b="1" i="0" u="none" strike="noStrike" cap="none">
              <a:solidFill>
                <a:schemeClr val="dk1"/>
              </a:solidFill>
            </a:endParaRPr>
          </a:p>
        </p:txBody>
      </p:sp>
      <p:cxnSp>
        <p:nvCxnSpPr>
          <p:cNvPr id="940" name="Google Shape;940;p29"/>
          <p:cNvCxnSpPr>
            <a:endCxn id="939" idx="1"/>
          </p:cNvCxnSpPr>
          <p:nvPr/>
        </p:nvCxnSpPr>
        <p:spPr>
          <a:xfrm rot="16200000">
            <a:off x="1560863" y="2260900"/>
            <a:ext cx="616200" cy="3051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941" name="Google Shape;941;p29"/>
          <p:cNvSpPr/>
          <p:nvPr/>
        </p:nvSpPr>
        <p:spPr>
          <a:xfrm>
            <a:off x="6643125" y="1553221"/>
            <a:ext cx="1954500" cy="6162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42" name="Google Shape;942;p29"/>
          <p:cNvSpPr txBox="1"/>
          <p:nvPr/>
        </p:nvSpPr>
        <p:spPr>
          <a:xfrm>
            <a:off x="6692550" y="1628825"/>
            <a:ext cx="18288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dk1"/>
                </a:solidFill>
              </a:rPr>
              <a:t>Music Recommendation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29"/>
          <p:cNvSpPr txBox="1"/>
          <p:nvPr/>
        </p:nvSpPr>
        <p:spPr>
          <a:xfrm>
            <a:off x="4751925" y="2012225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4" name="Google Shape;944;p29"/>
          <p:cNvCxnSpPr/>
          <p:nvPr/>
        </p:nvCxnSpPr>
        <p:spPr>
          <a:xfrm rot="10800000" flipH="1">
            <a:off x="1221225" y="2952025"/>
            <a:ext cx="1918800" cy="272700"/>
          </a:xfrm>
          <a:prstGeom prst="bentConnector3">
            <a:avLst>
              <a:gd name="adj1" fmla="val 9999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w="med" len="med"/>
            <a:tailEnd type="oval" w="med" len="med"/>
          </a:ln>
        </p:spPr>
      </p:cxnSp>
      <p:cxnSp>
        <p:nvCxnSpPr>
          <p:cNvPr id="945" name="Google Shape;945;p29"/>
          <p:cNvCxnSpPr/>
          <p:nvPr/>
        </p:nvCxnSpPr>
        <p:spPr>
          <a:xfrm rot="10800000" flipH="1">
            <a:off x="1221200" y="2705200"/>
            <a:ext cx="1666200" cy="7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w="med" len="med"/>
            <a:tailEnd type="oval" w="med" len="med"/>
          </a:ln>
        </p:spPr>
      </p:cxnSp>
      <p:cxnSp>
        <p:nvCxnSpPr>
          <p:cNvPr id="946" name="Google Shape;946;p29"/>
          <p:cNvCxnSpPr/>
          <p:nvPr/>
        </p:nvCxnSpPr>
        <p:spPr>
          <a:xfrm rot="10800000" flipH="1">
            <a:off x="3493275" y="2704663"/>
            <a:ext cx="1666200" cy="7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w="med" len="med"/>
            <a:tailEnd type="oval" w="med" len="med"/>
          </a:ln>
        </p:spPr>
      </p:cxnSp>
      <p:cxnSp>
        <p:nvCxnSpPr>
          <p:cNvPr id="947" name="Google Shape;947;p29"/>
          <p:cNvCxnSpPr/>
          <p:nvPr/>
        </p:nvCxnSpPr>
        <p:spPr>
          <a:xfrm rot="16200000">
            <a:off x="6124275" y="2193025"/>
            <a:ext cx="736800" cy="300900"/>
          </a:xfrm>
          <a:prstGeom prst="bentConnector3">
            <a:avLst>
              <a:gd name="adj1" fmla="val 9953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</p:cxnSp>
      <p:grpSp>
        <p:nvGrpSpPr>
          <p:cNvPr id="948" name="Google Shape;948;p29"/>
          <p:cNvGrpSpPr/>
          <p:nvPr/>
        </p:nvGrpSpPr>
        <p:grpSpPr>
          <a:xfrm rot="0">
            <a:off x="5227495" y="2463833"/>
            <a:ext cx="400682" cy="464954"/>
            <a:chOff x="-45270024" y="2701925"/>
            <a:chExt cx="247350" cy="300125"/>
          </a:xfrm>
        </p:grpSpPr>
        <p:sp>
          <p:nvSpPr>
            <p:cNvPr id="949" name="Google Shape;949;p29"/>
            <p:cNvSpPr/>
            <p:nvPr/>
          </p:nvSpPr>
          <p:spPr>
            <a:xfrm>
              <a:off x="-45128248" y="2843700"/>
              <a:ext cx="18150" cy="17350"/>
            </a:xfrm>
            <a:custGeom>
              <a:avLst/>
              <a:gd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9"/>
            <p:cNvSpPr/>
            <p:nvPr/>
          </p:nvSpPr>
          <p:spPr>
            <a:xfrm>
              <a:off x="-45270024" y="2701925"/>
              <a:ext cx="247350" cy="300125"/>
            </a:xfrm>
            <a:custGeom>
              <a:avLst/>
              <a:gdLst/>
              <a:rect l="l" t="t" r="r" b="b"/>
              <a:pathLst>
                <a:path w="9894" h="12005" extrusionOk="0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9"/>
            <p:cNvSpPr/>
            <p:nvPr/>
          </p:nvSpPr>
          <p:spPr>
            <a:xfrm>
              <a:off x="-45235352" y="2844500"/>
              <a:ext cx="89800" cy="87450"/>
            </a:xfrm>
            <a:custGeom>
              <a:avLst/>
              <a:gdLst/>
              <a:rect l="l" t="t" r="r" b="b"/>
              <a:pathLst>
                <a:path w="3592" h="3498" extrusionOk="0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9"/>
            <p:cNvSpPr/>
            <p:nvPr/>
          </p:nvSpPr>
          <p:spPr>
            <a:xfrm>
              <a:off x="-45128248" y="2879150"/>
              <a:ext cx="18150" cy="52800"/>
            </a:xfrm>
            <a:custGeom>
              <a:avLst/>
              <a:gd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53" name="Google Shape;953;p29"/>
          <p:cNvCxnSpPr>
            <a:endCxn id="954" idx="2"/>
          </p:cNvCxnSpPr>
          <p:nvPr/>
        </p:nvCxnSpPr>
        <p:spPr>
          <a:xfrm rot="16200000" flipH="1">
            <a:off x="4208925" y="2837350"/>
            <a:ext cx="520500" cy="3141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955" name="Google Shape;955;p29"/>
          <p:cNvSpPr txBox="1"/>
          <p:nvPr/>
        </p:nvSpPr>
        <p:spPr>
          <a:xfrm>
            <a:off x="4513426" y="3094588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dk1"/>
                </a:solidFill>
              </a:rPr>
              <a:t>Embedding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29"/>
          <p:cNvSpPr txBox="1"/>
          <p:nvPr/>
        </p:nvSpPr>
        <p:spPr>
          <a:xfrm>
            <a:off x="4841475" y="3580525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29"/>
          <p:cNvSpPr/>
          <p:nvPr/>
        </p:nvSpPr>
        <p:spPr>
          <a:xfrm>
            <a:off x="4626225" y="3051250"/>
            <a:ext cx="1517400" cy="4068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957" name="Google Shape;957;p29"/>
          <p:cNvCxnSpPr/>
          <p:nvPr/>
        </p:nvCxnSpPr>
        <p:spPr>
          <a:xfrm rot="10800000" flipH="1">
            <a:off x="5765975" y="2727913"/>
            <a:ext cx="1666200" cy="7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w="med" len="med"/>
            <a:tailEnd type="oval" w="med" len="med"/>
          </a:ln>
        </p:spPr>
      </p:cxnSp>
      <p:sp>
        <p:nvSpPr>
          <p:cNvPr id="958" name="Google Shape;958;p29"/>
          <p:cNvSpPr txBox="1"/>
          <p:nvPr/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dk1"/>
                </a:solidFill>
              </a:rPr>
              <a:t>Result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37469" y="1336246"/>
            <a:ext cx="3278035" cy="250256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Google Shape;939;p29"/>
          <p:cNvSpPr txBox="1"/>
          <p:nvPr/>
        </p:nvSpPr>
        <p:spPr>
          <a:xfrm>
            <a:off x="5048840" y="1041790"/>
            <a:ext cx="310047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chemeClr val="dk1"/>
                </a:solidFill>
              </a:rPr>
              <a:t>T</a:t>
            </a:r>
            <a:r>
              <a:rPr lang="en" b="1">
                <a:solidFill>
                  <a:schemeClr val="dk1"/>
                </a:solidFill>
              </a:rPr>
              <a:t>rain Recommendation model</a:t>
            </a:r>
            <a:endParaRPr sz="1400" b="1" i="0" u="none" strike="noStrike" cap="none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31"/>
          <p:cNvSpPr txBox="1">
            <a:spLocks noGrp="1"/>
          </p:cNvSpPr>
          <p:nvPr>
            <p:ph type="subTitle" idx="7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/>
              <a:t>Input Data</a:t>
            </a:r>
            <a:endParaRPr b="1"/>
          </a:p>
        </p:txBody>
      </p:sp>
      <p:sp>
        <p:nvSpPr>
          <p:cNvPr id="998" name="Google Shape;998;p31"/>
          <p:cNvSpPr txBox="1"/>
          <p:nvPr/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31"/>
          <p:cNvSpPr txBox="1"/>
          <p:nvPr/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1400" b="1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31"/>
          <p:cNvSpPr txBox="1"/>
          <p:nvPr/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31"/>
          <p:cNvSpPr txBox="1"/>
          <p:nvPr/>
        </p:nvSpPr>
        <p:spPr>
          <a:xfrm>
            <a:off x="465221" y="830767"/>
            <a:ext cx="4993677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" sz="17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Input Data (define label)</a:t>
            </a:r>
            <a:endParaRPr sz="1600" dirty="0"/>
          </a:p>
        </p:txBody>
      </p:sp>
      <p:sp>
        <p:nvSpPr>
          <p:cNvPr id="1002" name="Google Shape;1002;p31"/>
          <p:cNvSpPr txBox="1"/>
          <p:nvPr/>
        </p:nvSpPr>
        <p:spPr>
          <a:xfrm>
            <a:off x="1277642" y="1308144"/>
            <a:ext cx="33895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100%의 similarity를 가지는 것으로 가정 </a:t>
            </a:r>
            <a:endParaRPr/>
          </a:p>
        </p:txBody>
      </p:sp>
      <p:sp>
        <p:nvSpPr>
          <p:cNvPr id="1003" name="Google Shape;1003;p31"/>
          <p:cNvSpPr txBox="1"/>
          <p:nvPr/>
        </p:nvSpPr>
        <p:spPr>
          <a:xfrm>
            <a:off x="1562586" y="2652184"/>
            <a:ext cx="215253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Tag A와 Tag B의 similarity를 계산</a:t>
            </a:r>
            <a:endParaRPr/>
          </a:p>
        </p:txBody>
      </p:sp>
      <p:sp>
        <p:nvSpPr>
          <p:cNvPr id="1004" name="Google Shape;1004;p31"/>
          <p:cNvSpPr txBox="1"/>
          <p:nvPr/>
        </p:nvSpPr>
        <p:spPr>
          <a:xfrm>
            <a:off x="894790" y="3680467"/>
            <a:ext cx="27448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Tag A와 Mel-spectrogram B의 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similarity로 가정</a:t>
            </a:r>
            <a:endParaRPr/>
          </a:p>
        </p:txBody>
      </p:sp>
      <p:sp>
        <p:nvSpPr>
          <p:cNvPr id="1005" name="Google Shape;1005;p31"/>
          <p:cNvSpPr/>
          <p:nvPr/>
        </p:nvSpPr>
        <p:spPr>
          <a:xfrm>
            <a:off x="3737903" y="1258825"/>
            <a:ext cx="1409350" cy="353178"/>
          </a:xfrm>
          <a:prstGeom prst="rect">
            <a:avLst/>
          </a:prstGeom>
          <a:solidFill>
            <a:srgbClr val="A097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Tag A </a:t>
            </a:r>
            <a:endParaRPr sz="9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6" name="Google Shape;1006;p31"/>
          <p:cNvSpPr/>
          <p:nvPr/>
        </p:nvSpPr>
        <p:spPr>
          <a:xfrm>
            <a:off x="5732741" y="1264431"/>
            <a:ext cx="1409350" cy="353178"/>
          </a:xfrm>
          <a:prstGeom prst="rect">
            <a:avLst/>
          </a:prstGeom>
          <a:solidFill>
            <a:srgbClr val="A097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Mel-spectrogram A </a:t>
            </a:r>
            <a:endParaRPr sz="9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7" name="Google Shape;1007;p31"/>
          <p:cNvSpPr/>
          <p:nvPr/>
        </p:nvSpPr>
        <p:spPr>
          <a:xfrm>
            <a:off x="3737903" y="1758910"/>
            <a:ext cx="1409350" cy="353178"/>
          </a:xfrm>
          <a:prstGeom prst="rect">
            <a:avLst/>
          </a:prstGeom>
          <a:solidFill>
            <a:srgbClr val="A097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Tag B </a:t>
            </a:r>
            <a:endParaRPr sz="9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8" name="Google Shape;1008;p31"/>
          <p:cNvSpPr/>
          <p:nvPr/>
        </p:nvSpPr>
        <p:spPr>
          <a:xfrm>
            <a:off x="5739551" y="1758910"/>
            <a:ext cx="1409350" cy="353178"/>
          </a:xfrm>
          <a:prstGeom prst="rect">
            <a:avLst/>
          </a:prstGeom>
          <a:solidFill>
            <a:srgbClr val="A097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Mel-spectrogram B</a:t>
            </a:r>
            <a:endParaRPr sz="9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9" name="Google Shape;1009;p31"/>
          <p:cNvSpPr/>
          <p:nvPr/>
        </p:nvSpPr>
        <p:spPr>
          <a:xfrm>
            <a:off x="3671934" y="1192160"/>
            <a:ext cx="3512504" cy="47819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0" name="Google Shape;1010;p31"/>
          <p:cNvSpPr/>
          <p:nvPr/>
        </p:nvSpPr>
        <p:spPr>
          <a:xfrm>
            <a:off x="3737903" y="2410522"/>
            <a:ext cx="1409350" cy="353178"/>
          </a:xfrm>
          <a:prstGeom prst="rect">
            <a:avLst/>
          </a:prstGeom>
          <a:solidFill>
            <a:srgbClr val="A097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Tag A </a:t>
            </a:r>
            <a:endParaRPr sz="9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1" name="Google Shape;1011;p31"/>
          <p:cNvSpPr/>
          <p:nvPr/>
        </p:nvSpPr>
        <p:spPr>
          <a:xfrm>
            <a:off x="5732741" y="2416128"/>
            <a:ext cx="1409350" cy="353178"/>
          </a:xfrm>
          <a:prstGeom prst="rect">
            <a:avLst/>
          </a:prstGeom>
          <a:solidFill>
            <a:srgbClr val="A097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Mel-spectrogram A </a:t>
            </a:r>
            <a:endParaRPr sz="9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2" name="Google Shape;1012;p31"/>
          <p:cNvSpPr/>
          <p:nvPr/>
        </p:nvSpPr>
        <p:spPr>
          <a:xfrm>
            <a:off x="3737903" y="2898405"/>
            <a:ext cx="1409350" cy="353178"/>
          </a:xfrm>
          <a:prstGeom prst="rect">
            <a:avLst/>
          </a:prstGeom>
          <a:solidFill>
            <a:srgbClr val="A097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Tag B </a:t>
            </a:r>
            <a:endParaRPr sz="9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3" name="Google Shape;1013;p31"/>
          <p:cNvSpPr/>
          <p:nvPr/>
        </p:nvSpPr>
        <p:spPr>
          <a:xfrm>
            <a:off x="5732741" y="2898405"/>
            <a:ext cx="1409350" cy="353178"/>
          </a:xfrm>
          <a:prstGeom prst="rect">
            <a:avLst/>
          </a:prstGeom>
          <a:solidFill>
            <a:srgbClr val="A097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Mel-spectrogram B</a:t>
            </a:r>
            <a:endParaRPr sz="9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4" name="Google Shape;1014;p31"/>
          <p:cNvSpPr/>
          <p:nvPr/>
        </p:nvSpPr>
        <p:spPr>
          <a:xfrm>
            <a:off x="3660035" y="2329210"/>
            <a:ext cx="1565085" cy="96383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5" name="Google Shape;1015;p31"/>
          <p:cNvSpPr/>
          <p:nvPr/>
        </p:nvSpPr>
        <p:spPr>
          <a:xfrm>
            <a:off x="3737903" y="3498194"/>
            <a:ext cx="1409350" cy="353178"/>
          </a:xfrm>
          <a:prstGeom prst="rect">
            <a:avLst/>
          </a:prstGeom>
          <a:solidFill>
            <a:srgbClr val="A097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Tag A </a:t>
            </a:r>
            <a:endParaRPr sz="9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6" name="Google Shape;1016;p31"/>
          <p:cNvSpPr/>
          <p:nvPr/>
        </p:nvSpPr>
        <p:spPr>
          <a:xfrm>
            <a:off x="5732741" y="3503800"/>
            <a:ext cx="1409350" cy="353178"/>
          </a:xfrm>
          <a:prstGeom prst="rect">
            <a:avLst/>
          </a:prstGeom>
          <a:solidFill>
            <a:srgbClr val="A097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Mel-spectrogram A </a:t>
            </a:r>
            <a:endParaRPr sz="9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7" name="Google Shape;1017;p31"/>
          <p:cNvSpPr/>
          <p:nvPr/>
        </p:nvSpPr>
        <p:spPr>
          <a:xfrm>
            <a:off x="3737903" y="3986077"/>
            <a:ext cx="1409350" cy="353178"/>
          </a:xfrm>
          <a:prstGeom prst="rect">
            <a:avLst/>
          </a:prstGeom>
          <a:solidFill>
            <a:srgbClr val="A097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Tag B </a:t>
            </a:r>
            <a:endParaRPr sz="9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8" name="Google Shape;1018;p31"/>
          <p:cNvSpPr/>
          <p:nvPr/>
        </p:nvSpPr>
        <p:spPr>
          <a:xfrm>
            <a:off x="5732741" y="3986077"/>
            <a:ext cx="1409350" cy="353178"/>
          </a:xfrm>
          <a:prstGeom prst="rect">
            <a:avLst/>
          </a:prstGeom>
          <a:solidFill>
            <a:srgbClr val="A097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Mel-spectrogram B</a:t>
            </a:r>
            <a:endParaRPr sz="9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9" name="Google Shape;1019;p31"/>
          <p:cNvSpPr/>
          <p:nvPr/>
        </p:nvSpPr>
        <p:spPr>
          <a:xfrm rot="-3056048">
            <a:off x="5369260" y="3687465"/>
            <a:ext cx="141475" cy="386114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0" name="Google Shape;1020;p31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021" name="Google Shape;1021;p31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ahLst/>
              <a:cxn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6065700" y="4807950"/>
              <a:ext cx="4077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64280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6414250" y="4769275"/>
              <a:ext cx="127450" cy="122625"/>
            </a:xfrm>
            <a:custGeom>
              <a:avLst/>
              <a:gdLst/>
              <a:ahLst/>
              <a:cxn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5" name="Google Shape;1025;p31"/>
          <p:cNvSpPr txBox="1"/>
          <p:nvPr/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Result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2"/>
          <p:cNvSpPr txBox="1">
            <a:spLocks noGrp="1"/>
          </p:cNvSpPr>
          <p:nvPr>
            <p:ph type="subTitle" idx="7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/>
              <a:t>Modeling</a:t>
            </a:r>
            <a:endParaRPr b="1"/>
          </a:p>
        </p:txBody>
      </p:sp>
      <p:sp>
        <p:nvSpPr>
          <p:cNvPr id="1031" name="Google Shape;1031;p32"/>
          <p:cNvSpPr txBox="1"/>
          <p:nvPr/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32"/>
          <p:cNvSpPr txBox="1"/>
          <p:nvPr/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1400" b="1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32"/>
          <p:cNvSpPr txBox="1"/>
          <p:nvPr/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32"/>
          <p:cNvSpPr/>
          <p:nvPr/>
        </p:nvSpPr>
        <p:spPr>
          <a:xfrm>
            <a:off x="3806588" y="3958760"/>
            <a:ext cx="1063242" cy="8231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 2D (32)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6" name="Google Shape;1036;p32"/>
          <p:cNvSpPr/>
          <p:nvPr/>
        </p:nvSpPr>
        <p:spPr>
          <a:xfrm>
            <a:off x="3806588" y="3856644"/>
            <a:ext cx="1063242" cy="8231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 2D (32)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7" name="Google Shape;1037;p32"/>
          <p:cNvSpPr/>
          <p:nvPr/>
        </p:nvSpPr>
        <p:spPr>
          <a:xfrm>
            <a:off x="3806588" y="3755385"/>
            <a:ext cx="1063242" cy="8231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8" name="Google Shape;1038;p32"/>
          <p:cNvSpPr/>
          <p:nvPr/>
        </p:nvSpPr>
        <p:spPr>
          <a:xfrm>
            <a:off x="3806588" y="3652873"/>
            <a:ext cx="1063242" cy="8231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9" name="Google Shape;1039;p32"/>
          <p:cNvSpPr/>
          <p:nvPr/>
        </p:nvSpPr>
        <p:spPr>
          <a:xfrm>
            <a:off x="3806588" y="3553794"/>
            <a:ext cx="1063242" cy="8231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MaxPooling 2D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0" name="Google Shape;1040;p32"/>
          <p:cNvSpPr/>
          <p:nvPr/>
        </p:nvSpPr>
        <p:spPr>
          <a:xfrm>
            <a:off x="3806588" y="3338530"/>
            <a:ext cx="1063242" cy="8231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 2D (128)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1" name="Google Shape;1041;p32"/>
          <p:cNvSpPr/>
          <p:nvPr/>
        </p:nvSpPr>
        <p:spPr>
          <a:xfrm>
            <a:off x="3806588" y="3236414"/>
            <a:ext cx="1063242" cy="8231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 2D (128)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2" name="Google Shape;1042;p32"/>
          <p:cNvSpPr/>
          <p:nvPr/>
        </p:nvSpPr>
        <p:spPr>
          <a:xfrm>
            <a:off x="3806588" y="3135155"/>
            <a:ext cx="1063242" cy="8231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3" name="Google Shape;1043;p32"/>
          <p:cNvSpPr/>
          <p:nvPr/>
        </p:nvSpPr>
        <p:spPr>
          <a:xfrm>
            <a:off x="3806588" y="3032643"/>
            <a:ext cx="1063242" cy="8231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4" name="Google Shape;1044;p32"/>
          <p:cNvSpPr/>
          <p:nvPr/>
        </p:nvSpPr>
        <p:spPr>
          <a:xfrm>
            <a:off x="3806588" y="2933565"/>
            <a:ext cx="1063242" cy="8231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MaxPooling 2D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5" name="Google Shape;1045;p32"/>
          <p:cNvSpPr/>
          <p:nvPr/>
        </p:nvSpPr>
        <p:spPr>
          <a:xfrm>
            <a:off x="3793931" y="2641023"/>
            <a:ext cx="1063242" cy="15753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LSTM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6" name="Google Shape;1046;p32"/>
          <p:cNvSpPr/>
          <p:nvPr/>
        </p:nvSpPr>
        <p:spPr>
          <a:xfrm>
            <a:off x="6231054" y="3557342"/>
            <a:ext cx="1063242" cy="4997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Embedding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7" name="Google Shape;1047;p32"/>
          <p:cNvSpPr/>
          <p:nvPr/>
        </p:nvSpPr>
        <p:spPr>
          <a:xfrm>
            <a:off x="6231582" y="2921180"/>
            <a:ext cx="1063242" cy="49419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Flatten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8" name="Google Shape;1048;p32"/>
          <p:cNvSpPr/>
          <p:nvPr/>
        </p:nvSpPr>
        <p:spPr>
          <a:xfrm>
            <a:off x="3793403" y="2363035"/>
            <a:ext cx="3500894" cy="1575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Concatenate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9" name="Google Shape;1049;p32"/>
          <p:cNvSpPr/>
          <p:nvPr/>
        </p:nvSpPr>
        <p:spPr>
          <a:xfrm>
            <a:off x="5035434" y="2933565"/>
            <a:ext cx="1063242" cy="48180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One-hot encoding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0" name="Google Shape;1050;p32"/>
          <p:cNvSpPr/>
          <p:nvPr/>
        </p:nvSpPr>
        <p:spPr>
          <a:xfrm>
            <a:off x="3806588" y="4235388"/>
            <a:ext cx="1063242" cy="2167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Mel-spectrogram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1" name="Google Shape;1051;p32"/>
          <p:cNvSpPr/>
          <p:nvPr/>
        </p:nvSpPr>
        <p:spPr>
          <a:xfrm>
            <a:off x="5012757" y="4235388"/>
            <a:ext cx="1063242" cy="2167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Genre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2" name="Google Shape;1052;p32"/>
          <p:cNvSpPr/>
          <p:nvPr/>
        </p:nvSpPr>
        <p:spPr>
          <a:xfrm>
            <a:off x="6231582" y="4235388"/>
            <a:ext cx="1063242" cy="2167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Singer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3" name="Google Shape;1053;p32"/>
          <p:cNvSpPr/>
          <p:nvPr/>
        </p:nvSpPr>
        <p:spPr>
          <a:xfrm>
            <a:off x="5012757" y="2148901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(256)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4" name="Google Shape;1054;p32"/>
          <p:cNvSpPr/>
          <p:nvPr/>
        </p:nvSpPr>
        <p:spPr>
          <a:xfrm>
            <a:off x="5012757" y="2043353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5" name="Google Shape;1055;p32"/>
          <p:cNvSpPr/>
          <p:nvPr/>
        </p:nvSpPr>
        <p:spPr>
          <a:xfrm>
            <a:off x="5012757" y="1935692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6" name="Google Shape;1056;p32"/>
          <p:cNvSpPr/>
          <p:nvPr/>
        </p:nvSpPr>
        <p:spPr>
          <a:xfrm>
            <a:off x="5012757" y="1642562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(16)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7" name="Google Shape;1057;p32"/>
          <p:cNvSpPr/>
          <p:nvPr/>
        </p:nvSpPr>
        <p:spPr>
          <a:xfrm>
            <a:off x="5012757" y="1537014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8" name="Google Shape;1058;p32"/>
          <p:cNvSpPr/>
          <p:nvPr/>
        </p:nvSpPr>
        <p:spPr>
          <a:xfrm>
            <a:off x="5012757" y="1429353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9" name="Google Shape;1059;p32"/>
          <p:cNvSpPr/>
          <p:nvPr/>
        </p:nvSpPr>
        <p:spPr>
          <a:xfrm>
            <a:off x="3687834" y="1373463"/>
            <a:ext cx="3738900" cy="320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0" name="Google Shape;1060;p32"/>
          <p:cNvSpPr/>
          <p:nvPr/>
        </p:nvSpPr>
        <p:spPr>
          <a:xfrm>
            <a:off x="2388662" y="4241359"/>
            <a:ext cx="1063242" cy="2167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Tag 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1" name="Google Shape;1061;p32"/>
          <p:cNvSpPr/>
          <p:nvPr/>
        </p:nvSpPr>
        <p:spPr>
          <a:xfrm>
            <a:off x="2388662" y="3563314"/>
            <a:ext cx="1063242" cy="483731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Kobert 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2" name="Google Shape;1062;p32"/>
          <p:cNvSpPr/>
          <p:nvPr/>
        </p:nvSpPr>
        <p:spPr>
          <a:xfrm>
            <a:off x="2388662" y="3334129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(256)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3" name="Google Shape;1063;p32"/>
          <p:cNvSpPr/>
          <p:nvPr/>
        </p:nvSpPr>
        <p:spPr>
          <a:xfrm>
            <a:off x="2388662" y="3228580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4" name="Google Shape;1064;p32"/>
          <p:cNvSpPr/>
          <p:nvPr/>
        </p:nvSpPr>
        <p:spPr>
          <a:xfrm>
            <a:off x="2388662" y="3120919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5" name="Google Shape;1065;p32"/>
          <p:cNvSpPr/>
          <p:nvPr/>
        </p:nvSpPr>
        <p:spPr>
          <a:xfrm>
            <a:off x="2388662" y="2908970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(128)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6" name="Google Shape;1066;p32"/>
          <p:cNvSpPr/>
          <p:nvPr/>
        </p:nvSpPr>
        <p:spPr>
          <a:xfrm>
            <a:off x="2388662" y="2803422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7" name="Google Shape;1067;p32"/>
          <p:cNvSpPr/>
          <p:nvPr/>
        </p:nvSpPr>
        <p:spPr>
          <a:xfrm>
            <a:off x="2388662" y="2695761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8" name="Google Shape;1068;p32"/>
          <p:cNvSpPr/>
          <p:nvPr/>
        </p:nvSpPr>
        <p:spPr>
          <a:xfrm>
            <a:off x="2388662" y="2468583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(64)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9" name="Google Shape;1069;p32"/>
          <p:cNvSpPr/>
          <p:nvPr/>
        </p:nvSpPr>
        <p:spPr>
          <a:xfrm>
            <a:off x="2388662" y="2363035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0" name="Google Shape;1070;p32"/>
          <p:cNvSpPr/>
          <p:nvPr/>
        </p:nvSpPr>
        <p:spPr>
          <a:xfrm>
            <a:off x="2388662" y="2255374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1" name="Google Shape;1071;p32"/>
          <p:cNvSpPr/>
          <p:nvPr/>
        </p:nvSpPr>
        <p:spPr>
          <a:xfrm>
            <a:off x="2388662" y="2023977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(32)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2" name="Google Shape;1072;p32"/>
          <p:cNvSpPr/>
          <p:nvPr/>
        </p:nvSpPr>
        <p:spPr>
          <a:xfrm>
            <a:off x="2388662" y="1918429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3" name="Google Shape;1073;p32"/>
          <p:cNvSpPr/>
          <p:nvPr/>
        </p:nvSpPr>
        <p:spPr>
          <a:xfrm>
            <a:off x="2388662" y="1810768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4" name="Google Shape;1074;p32"/>
          <p:cNvSpPr/>
          <p:nvPr/>
        </p:nvSpPr>
        <p:spPr>
          <a:xfrm>
            <a:off x="2388662" y="1581084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(16)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5" name="Google Shape;1075;p32"/>
          <p:cNvSpPr/>
          <p:nvPr/>
        </p:nvSpPr>
        <p:spPr>
          <a:xfrm>
            <a:off x="2262085" y="1374253"/>
            <a:ext cx="1299172" cy="32025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6" name="Google Shape;1076;p32"/>
          <p:cNvSpPr txBox="1"/>
          <p:nvPr/>
        </p:nvSpPr>
        <p:spPr>
          <a:xfrm rot="5400000">
            <a:off x="5534714" y="1599947"/>
            <a:ext cx="880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…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7" name="Google Shape;1077;p32"/>
          <p:cNvSpPr txBox="1"/>
          <p:nvPr/>
        </p:nvSpPr>
        <p:spPr>
          <a:xfrm rot="5400000">
            <a:off x="4284952" y="3263055"/>
            <a:ext cx="11842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…</a:t>
            </a:r>
            <a:endParaRPr sz="1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78" name="Google Shape;1078;p32"/>
          <p:cNvCxnSpPr/>
          <p:nvPr/>
        </p:nvCxnSpPr>
        <p:spPr>
          <a:xfrm rot="10800000">
            <a:off x="2910262" y="4077752"/>
            <a:ext cx="0" cy="13271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79" name="Google Shape;1079;p32"/>
          <p:cNvCxnSpPr/>
          <p:nvPr/>
        </p:nvCxnSpPr>
        <p:spPr>
          <a:xfrm rot="10800000">
            <a:off x="2911317" y="3440166"/>
            <a:ext cx="0" cy="8838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0" name="Google Shape;1080;p32"/>
          <p:cNvCxnSpPr/>
          <p:nvPr/>
        </p:nvCxnSpPr>
        <p:spPr>
          <a:xfrm rot="10800000">
            <a:off x="2910262" y="3004723"/>
            <a:ext cx="0" cy="8838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1" name="Google Shape;1081;p32"/>
          <p:cNvCxnSpPr/>
          <p:nvPr/>
        </p:nvCxnSpPr>
        <p:spPr>
          <a:xfrm rot="10800000">
            <a:off x="2912371" y="2570886"/>
            <a:ext cx="0" cy="8838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2" name="Google Shape;1082;p32"/>
          <p:cNvCxnSpPr/>
          <p:nvPr/>
        </p:nvCxnSpPr>
        <p:spPr>
          <a:xfrm rot="10800000">
            <a:off x="2911317" y="2135323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3" name="Google Shape;1083;p32"/>
          <p:cNvCxnSpPr/>
          <p:nvPr/>
        </p:nvCxnSpPr>
        <p:spPr>
          <a:xfrm rot="10800000">
            <a:off x="2906042" y="1684012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4" name="Google Shape;1084;p32"/>
          <p:cNvCxnSpPr/>
          <p:nvPr/>
        </p:nvCxnSpPr>
        <p:spPr>
          <a:xfrm rot="10800000">
            <a:off x="4351923" y="4072638"/>
            <a:ext cx="0" cy="13271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5" name="Google Shape;1085;p32"/>
          <p:cNvCxnSpPr/>
          <p:nvPr/>
        </p:nvCxnSpPr>
        <p:spPr>
          <a:xfrm rot="10800000">
            <a:off x="6770588" y="4071780"/>
            <a:ext cx="0" cy="13271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6" name="Google Shape;1086;p32"/>
          <p:cNvCxnSpPr/>
          <p:nvPr/>
        </p:nvCxnSpPr>
        <p:spPr>
          <a:xfrm rot="10800000">
            <a:off x="6770588" y="3436289"/>
            <a:ext cx="0" cy="8838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7" name="Google Shape;1087;p32"/>
          <p:cNvCxnSpPr/>
          <p:nvPr/>
        </p:nvCxnSpPr>
        <p:spPr>
          <a:xfrm rot="10800000">
            <a:off x="5556509" y="3434194"/>
            <a:ext cx="0" cy="77030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8" name="Google Shape;1088;p32"/>
          <p:cNvCxnSpPr/>
          <p:nvPr/>
        </p:nvCxnSpPr>
        <p:spPr>
          <a:xfrm rot="10800000">
            <a:off x="4342431" y="2826818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9" name="Google Shape;1089;p32"/>
          <p:cNvCxnSpPr/>
          <p:nvPr/>
        </p:nvCxnSpPr>
        <p:spPr>
          <a:xfrm rot="10800000">
            <a:off x="4341379" y="2531020"/>
            <a:ext cx="0" cy="8838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90" name="Google Shape;1090;p32"/>
          <p:cNvCxnSpPr/>
          <p:nvPr/>
        </p:nvCxnSpPr>
        <p:spPr>
          <a:xfrm rot="10800000">
            <a:off x="5556509" y="2249402"/>
            <a:ext cx="0" cy="8838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91" name="Google Shape;1091;p32"/>
          <p:cNvCxnSpPr/>
          <p:nvPr/>
        </p:nvCxnSpPr>
        <p:spPr>
          <a:xfrm rot="10800000">
            <a:off x="5556509" y="2564914"/>
            <a:ext cx="0" cy="33808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92" name="Google Shape;1092;p32"/>
          <p:cNvCxnSpPr/>
          <p:nvPr/>
        </p:nvCxnSpPr>
        <p:spPr>
          <a:xfrm rot="10800000">
            <a:off x="6768479" y="2564914"/>
            <a:ext cx="0" cy="33808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93" name="Google Shape;1093;p32"/>
          <p:cNvSpPr/>
          <p:nvPr/>
        </p:nvSpPr>
        <p:spPr>
          <a:xfrm>
            <a:off x="2388661" y="1091937"/>
            <a:ext cx="4905635" cy="157530"/>
          </a:xfrm>
          <a:prstGeom prst="rect">
            <a:avLst/>
          </a:prstGeom>
          <a:solidFill>
            <a:srgbClr val="7570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Dot Product 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94" name="Google Shape;1094;p32"/>
          <p:cNvCxnSpPr/>
          <p:nvPr/>
        </p:nvCxnSpPr>
        <p:spPr>
          <a:xfrm rot="10800000">
            <a:off x="4844514" y="940219"/>
            <a:ext cx="1" cy="13191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95" name="Google Shape;1095;p32"/>
          <p:cNvSpPr/>
          <p:nvPr/>
        </p:nvSpPr>
        <p:spPr>
          <a:xfrm>
            <a:off x="4309857" y="763380"/>
            <a:ext cx="1063242" cy="157530"/>
          </a:xfrm>
          <a:prstGeom prst="rect">
            <a:avLst/>
          </a:prstGeom>
          <a:solidFill>
            <a:srgbClr val="7570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Similarity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96" name="Google Shape;1096;p32"/>
          <p:cNvCxnSpPr/>
          <p:nvPr/>
        </p:nvCxnSpPr>
        <p:spPr>
          <a:xfrm rot="10800000">
            <a:off x="2905342" y="1302891"/>
            <a:ext cx="0" cy="24956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97" name="Google Shape;1097;p32"/>
          <p:cNvCxnSpPr/>
          <p:nvPr/>
        </p:nvCxnSpPr>
        <p:spPr>
          <a:xfrm rot="10800000">
            <a:off x="5557563" y="1302771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98" name="Google Shape;1098;p32"/>
          <p:cNvSpPr/>
          <p:nvPr/>
        </p:nvSpPr>
        <p:spPr>
          <a:xfrm>
            <a:off x="2262085" y="715055"/>
            <a:ext cx="5164589" cy="556995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9" name="Google Shape;1099;p32"/>
          <p:cNvSpPr txBox="1"/>
          <p:nvPr/>
        </p:nvSpPr>
        <p:spPr>
          <a:xfrm>
            <a:off x="2262085" y="662013"/>
            <a:ext cx="69880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Predict</a:t>
            </a:r>
            <a:r>
              <a:rPr lang="en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1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0" name="Google Shape;1100;p32"/>
          <p:cNvSpPr txBox="1"/>
          <p:nvPr/>
        </p:nvSpPr>
        <p:spPr>
          <a:xfrm>
            <a:off x="2256947" y="1389231"/>
            <a:ext cx="76842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Tag Feature </a:t>
            </a:r>
            <a:endParaRPr sz="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1" name="Google Shape;1101;p32"/>
          <p:cNvSpPr txBox="1"/>
          <p:nvPr/>
        </p:nvSpPr>
        <p:spPr>
          <a:xfrm>
            <a:off x="3693680" y="1389231"/>
            <a:ext cx="76842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Song Feature </a:t>
            </a:r>
            <a:endParaRPr sz="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02" name="Google Shape;1102;p32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103" name="Google Shape;1103;p32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ahLst/>
              <a:cxn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6065700" y="4807950"/>
              <a:ext cx="4530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64733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6463050" y="4769275"/>
              <a:ext cx="127450" cy="122625"/>
            </a:xfrm>
            <a:custGeom>
              <a:avLst/>
              <a:gdLst/>
              <a:ahLst/>
              <a:cxn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7" name="Google Shape;1107;p32"/>
          <p:cNvSpPr txBox="1"/>
          <p:nvPr/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Result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939;p29">
            <a:extLst>
              <a:ext uri="{FF2B5EF4-FFF2-40B4-BE49-F238E27FC236}">
                <a16:creationId xmlns:a16="http://schemas.microsoft.com/office/drawing/2014/main" id="{06310D65-23D6-F02C-C9D8-C7C2D3DD44F3}"/>
              </a:ext>
            </a:extLst>
          </p:cNvPr>
          <p:cNvSpPr txBox="1"/>
          <p:nvPr/>
        </p:nvSpPr>
        <p:spPr>
          <a:xfrm>
            <a:off x="-36630" y="844635"/>
            <a:ext cx="2386845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Recommendation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model</a:t>
            </a:r>
            <a:endParaRPr sz="1400" b="1" i="0" u="none" strike="noStrike" cap="none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2"/>
          <p:cNvSpPr txBox="1">
            <a:spLocks noGrp="1"/>
          </p:cNvSpPr>
          <p:nvPr>
            <p:ph type="subTitle" idx="7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/>
              <a:t>Modeling</a:t>
            </a:r>
            <a:endParaRPr b="1"/>
          </a:p>
        </p:txBody>
      </p:sp>
      <p:sp>
        <p:nvSpPr>
          <p:cNvPr id="1031" name="Google Shape;1031;p32"/>
          <p:cNvSpPr txBox="1"/>
          <p:nvPr/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32"/>
          <p:cNvSpPr txBox="1"/>
          <p:nvPr/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1400" b="1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32"/>
          <p:cNvSpPr txBox="1"/>
          <p:nvPr/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32"/>
          <p:cNvSpPr/>
          <p:nvPr/>
        </p:nvSpPr>
        <p:spPr>
          <a:xfrm>
            <a:off x="2388662" y="4241359"/>
            <a:ext cx="1063242" cy="2167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Tag 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1" name="Google Shape;1061;p32"/>
          <p:cNvSpPr/>
          <p:nvPr/>
        </p:nvSpPr>
        <p:spPr>
          <a:xfrm>
            <a:off x="2388662" y="3563314"/>
            <a:ext cx="1063242" cy="483731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Kobert 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2" name="Google Shape;1062;p32"/>
          <p:cNvSpPr/>
          <p:nvPr/>
        </p:nvSpPr>
        <p:spPr>
          <a:xfrm>
            <a:off x="2388662" y="3334129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(256)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3" name="Google Shape;1063;p32"/>
          <p:cNvSpPr/>
          <p:nvPr/>
        </p:nvSpPr>
        <p:spPr>
          <a:xfrm>
            <a:off x="2388662" y="3228580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4" name="Google Shape;1064;p32"/>
          <p:cNvSpPr/>
          <p:nvPr/>
        </p:nvSpPr>
        <p:spPr>
          <a:xfrm>
            <a:off x="2388662" y="3120919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5" name="Google Shape;1065;p32"/>
          <p:cNvSpPr/>
          <p:nvPr/>
        </p:nvSpPr>
        <p:spPr>
          <a:xfrm>
            <a:off x="2388662" y="2908970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(128)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6" name="Google Shape;1066;p32"/>
          <p:cNvSpPr/>
          <p:nvPr/>
        </p:nvSpPr>
        <p:spPr>
          <a:xfrm>
            <a:off x="2388662" y="2803422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7" name="Google Shape;1067;p32"/>
          <p:cNvSpPr/>
          <p:nvPr/>
        </p:nvSpPr>
        <p:spPr>
          <a:xfrm>
            <a:off x="2388662" y="2695761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8" name="Google Shape;1068;p32"/>
          <p:cNvSpPr/>
          <p:nvPr/>
        </p:nvSpPr>
        <p:spPr>
          <a:xfrm>
            <a:off x="2388662" y="2468583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(64)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9" name="Google Shape;1069;p32"/>
          <p:cNvSpPr/>
          <p:nvPr/>
        </p:nvSpPr>
        <p:spPr>
          <a:xfrm>
            <a:off x="2388662" y="2363035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0" name="Google Shape;1070;p32"/>
          <p:cNvSpPr/>
          <p:nvPr/>
        </p:nvSpPr>
        <p:spPr>
          <a:xfrm>
            <a:off x="2388662" y="2255374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1" name="Google Shape;1071;p32"/>
          <p:cNvSpPr/>
          <p:nvPr/>
        </p:nvSpPr>
        <p:spPr>
          <a:xfrm>
            <a:off x="2388662" y="2023977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(32)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2" name="Google Shape;1072;p32"/>
          <p:cNvSpPr/>
          <p:nvPr/>
        </p:nvSpPr>
        <p:spPr>
          <a:xfrm>
            <a:off x="2388662" y="1918429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3" name="Google Shape;1073;p32"/>
          <p:cNvSpPr/>
          <p:nvPr/>
        </p:nvSpPr>
        <p:spPr>
          <a:xfrm>
            <a:off x="2388662" y="1810768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4" name="Google Shape;1074;p32"/>
          <p:cNvSpPr/>
          <p:nvPr/>
        </p:nvSpPr>
        <p:spPr>
          <a:xfrm>
            <a:off x="2388662" y="1581084"/>
            <a:ext cx="1063242" cy="82313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(16)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5" name="Google Shape;1075;p32"/>
          <p:cNvSpPr/>
          <p:nvPr/>
        </p:nvSpPr>
        <p:spPr>
          <a:xfrm>
            <a:off x="2262085" y="1374253"/>
            <a:ext cx="1299172" cy="32025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78" name="Google Shape;1078;p32"/>
          <p:cNvCxnSpPr/>
          <p:nvPr/>
        </p:nvCxnSpPr>
        <p:spPr>
          <a:xfrm rot="10800000">
            <a:off x="2910262" y="4077752"/>
            <a:ext cx="0" cy="13271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79" name="Google Shape;1079;p32"/>
          <p:cNvCxnSpPr/>
          <p:nvPr/>
        </p:nvCxnSpPr>
        <p:spPr>
          <a:xfrm rot="10800000">
            <a:off x="2911317" y="3440166"/>
            <a:ext cx="0" cy="8838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0" name="Google Shape;1080;p32"/>
          <p:cNvCxnSpPr/>
          <p:nvPr/>
        </p:nvCxnSpPr>
        <p:spPr>
          <a:xfrm rot="10800000">
            <a:off x="2910262" y="3004723"/>
            <a:ext cx="0" cy="8838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1" name="Google Shape;1081;p32"/>
          <p:cNvCxnSpPr/>
          <p:nvPr/>
        </p:nvCxnSpPr>
        <p:spPr>
          <a:xfrm rot="10800000">
            <a:off x="2912371" y="2570886"/>
            <a:ext cx="0" cy="8838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2" name="Google Shape;1082;p32"/>
          <p:cNvCxnSpPr/>
          <p:nvPr/>
        </p:nvCxnSpPr>
        <p:spPr>
          <a:xfrm rot="10800000">
            <a:off x="2911317" y="2135323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3" name="Google Shape;1083;p32"/>
          <p:cNvCxnSpPr/>
          <p:nvPr/>
        </p:nvCxnSpPr>
        <p:spPr>
          <a:xfrm rot="10800000">
            <a:off x="2906042" y="1684012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00" name="Google Shape;1100;p32"/>
          <p:cNvSpPr txBox="1"/>
          <p:nvPr/>
        </p:nvSpPr>
        <p:spPr>
          <a:xfrm>
            <a:off x="2256947" y="1389231"/>
            <a:ext cx="76842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Tag Feature </a:t>
            </a:r>
            <a:endParaRPr sz="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02" name="Google Shape;1102;p32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103" name="Google Shape;1103;p32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ahLst/>
              <a:cxn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6065700" y="4807950"/>
              <a:ext cx="4530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64733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6463050" y="4769275"/>
              <a:ext cx="127450" cy="122625"/>
            </a:xfrm>
            <a:custGeom>
              <a:avLst/>
              <a:gdLst/>
              <a:ahLst/>
              <a:cxn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7" name="Google Shape;1107;p32"/>
          <p:cNvSpPr txBox="1"/>
          <p:nvPr/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Result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1034;p32">
            <a:extLst>
              <a:ext uri="{FF2B5EF4-FFF2-40B4-BE49-F238E27FC236}">
                <a16:creationId xmlns:a16="http://schemas.microsoft.com/office/drawing/2014/main" id="{78163D2C-24C3-0B06-38CD-8945A809F3C9}"/>
              </a:ext>
            </a:extLst>
          </p:cNvPr>
          <p:cNvSpPr txBox="1"/>
          <p:nvPr/>
        </p:nvSpPr>
        <p:spPr>
          <a:xfrm>
            <a:off x="3561257" y="929437"/>
            <a:ext cx="1321046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Input data </a:t>
            </a:r>
            <a:endParaRPr lang="en-US" sz="1200" dirty="0"/>
          </a:p>
        </p:txBody>
      </p:sp>
      <p:sp>
        <p:nvSpPr>
          <p:cNvPr id="81" name="Google Shape;1034;p32">
            <a:extLst>
              <a:ext uri="{FF2B5EF4-FFF2-40B4-BE49-F238E27FC236}">
                <a16:creationId xmlns:a16="http://schemas.microsoft.com/office/drawing/2014/main" id="{D82317EC-5FE3-FC7E-5E77-5B559AD66124}"/>
              </a:ext>
            </a:extLst>
          </p:cNvPr>
          <p:cNvSpPr txBox="1"/>
          <p:nvPr/>
        </p:nvSpPr>
        <p:spPr>
          <a:xfrm>
            <a:off x="4794878" y="3522552"/>
            <a:ext cx="4095904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-US" altLang="ko-KR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 </a:t>
            </a:r>
            <a:r>
              <a:rPr lang="ko-KR" altLang="en-US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노래</a:t>
            </a:r>
            <a:r>
              <a:rPr lang="en-US" altLang="ko-KR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ko-KR" altLang="en-US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가 포함된 </a:t>
            </a:r>
            <a:r>
              <a:rPr lang="en-US" altLang="ko-KR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Playlist</a:t>
            </a:r>
            <a:r>
              <a:rPr lang="ko-KR" altLang="en-US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들의 </a:t>
            </a:r>
            <a:r>
              <a:rPr lang="en-US" altLang="ko-KR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Tag</a:t>
            </a:r>
            <a:r>
              <a:rPr lang="ko-KR" altLang="en-US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의</a:t>
            </a:r>
            <a:r>
              <a:rPr lang="en-US" altLang="ko-KR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embedding</a:t>
            </a:r>
            <a:r>
              <a:rPr lang="ko-KR" altLang="en-US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추출 후 </a:t>
            </a:r>
            <a:endParaRPr lang="en-US" altLang="ko-KR" sz="11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-US" altLang="ko-KR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average</a:t>
            </a:r>
            <a:r>
              <a:rPr lang="ko-KR" altLang="en-US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를 </a:t>
            </a:r>
            <a:r>
              <a:rPr lang="en-US" altLang="ko-KR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Tag A embedding</a:t>
            </a:r>
            <a:r>
              <a:rPr lang="ko-KR" altLang="en-US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으로 정의 </a:t>
            </a:r>
            <a:endParaRPr lang="en-US" sz="1100" dirty="0"/>
          </a:p>
        </p:txBody>
      </p:sp>
      <p:sp>
        <p:nvSpPr>
          <p:cNvPr id="82" name="Google Shape;1034;p32">
            <a:extLst>
              <a:ext uri="{FF2B5EF4-FFF2-40B4-BE49-F238E27FC236}">
                <a16:creationId xmlns:a16="http://schemas.microsoft.com/office/drawing/2014/main" id="{CFE4B973-3E2C-A057-CAAC-D2D7E9C4AB7E}"/>
              </a:ext>
            </a:extLst>
          </p:cNvPr>
          <p:cNvSpPr txBox="1"/>
          <p:nvPr/>
        </p:nvSpPr>
        <p:spPr>
          <a:xfrm>
            <a:off x="3597993" y="4039089"/>
            <a:ext cx="1321046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-US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Embedding</a:t>
            </a:r>
            <a:endParaRPr lang="en-US" sz="1100" dirty="0"/>
          </a:p>
        </p:txBody>
      </p:sp>
      <p:sp>
        <p:nvSpPr>
          <p:cNvPr id="83" name="Google Shape;1034;p32">
            <a:extLst>
              <a:ext uri="{FF2B5EF4-FFF2-40B4-BE49-F238E27FC236}">
                <a16:creationId xmlns:a16="http://schemas.microsoft.com/office/drawing/2014/main" id="{DF6E73C4-5503-E6EB-46EC-B973D8AF3661}"/>
              </a:ext>
            </a:extLst>
          </p:cNvPr>
          <p:cNvSpPr txBox="1"/>
          <p:nvPr/>
        </p:nvSpPr>
        <p:spPr>
          <a:xfrm>
            <a:off x="4808659" y="4077752"/>
            <a:ext cx="3624316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-US" altLang="ko-KR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 </a:t>
            </a:r>
            <a:r>
              <a:rPr lang="en-US" altLang="ko-KR" sz="11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Kobert</a:t>
            </a:r>
            <a:r>
              <a:rPr lang="en-US" altLang="ko-KR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-small (256-d)</a:t>
            </a:r>
            <a:r>
              <a:rPr lang="ko-KR" altLang="en-US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를 사용</a:t>
            </a:r>
            <a:endParaRPr lang="en-US" sz="1100" dirty="0"/>
          </a:p>
        </p:txBody>
      </p:sp>
      <p:sp>
        <p:nvSpPr>
          <p:cNvPr id="84" name="Google Shape;882;p27">
            <a:extLst>
              <a:ext uri="{FF2B5EF4-FFF2-40B4-BE49-F238E27FC236}">
                <a16:creationId xmlns:a16="http://schemas.microsoft.com/office/drawing/2014/main" id="{1A4763DE-5EDF-6E44-9F7F-AAD46C2CBA6E}"/>
              </a:ext>
            </a:extLst>
          </p:cNvPr>
          <p:cNvSpPr/>
          <p:nvPr/>
        </p:nvSpPr>
        <p:spPr>
          <a:xfrm>
            <a:off x="3767012" y="921619"/>
            <a:ext cx="935617" cy="320100"/>
          </a:xfrm>
          <a:prstGeom prst="rect">
            <a:avLst/>
          </a:prstGeom>
          <a:noFill/>
          <a:ln w="25400" cap="flat" cmpd="sng">
            <a:solidFill>
              <a:srgbClr val="CFDB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82;p27">
            <a:extLst>
              <a:ext uri="{FF2B5EF4-FFF2-40B4-BE49-F238E27FC236}">
                <a16:creationId xmlns:a16="http://schemas.microsoft.com/office/drawing/2014/main" id="{47B1F508-FD94-BFDC-B508-67176F8B4A09}"/>
              </a:ext>
            </a:extLst>
          </p:cNvPr>
          <p:cNvSpPr/>
          <p:nvPr/>
        </p:nvSpPr>
        <p:spPr>
          <a:xfrm>
            <a:off x="3804775" y="4082994"/>
            <a:ext cx="935617" cy="283070"/>
          </a:xfrm>
          <a:prstGeom prst="rect">
            <a:avLst/>
          </a:prstGeom>
          <a:noFill/>
          <a:ln w="25400" cap="flat" cmpd="sng">
            <a:solidFill>
              <a:srgbClr val="CFDB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34;p32">
            <a:extLst>
              <a:ext uri="{FF2B5EF4-FFF2-40B4-BE49-F238E27FC236}">
                <a16:creationId xmlns:a16="http://schemas.microsoft.com/office/drawing/2014/main" id="{17BFDFC5-1DDC-60A4-9186-CA4F1AC293B7}"/>
              </a:ext>
            </a:extLst>
          </p:cNvPr>
          <p:cNvSpPr txBox="1"/>
          <p:nvPr/>
        </p:nvSpPr>
        <p:spPr>
          <a:xfrm>
            <a:off x="3597993" y="3465655"/>
            <a:ext cx="1321046" cy="31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-US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Processing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lang="en-US" sz="1200" dirty="0"/>
          </a:p>
        </p:txBody>
      </p:sp>
      <p:sp>
        <p:nvSpPr>
          <p:cNvPr id="105" name="Google Shape;882;p27">
            <a:extLst>
              <a:ext uri="{FF2B5EF4-FFF2-40B4-BE49-F238E27FC236}">
                <a16:creationId xmlns:a16="http://schemas.microsoft.com/office/drawing/2014/main" id="{15BC8659-33D0-91CB-B03A-2ABB815E9B4E}"/>
              </a:ext>
            </a:extLst>
          </p:cNvPr>
          <p:cNvSpPr/>
          <p:nvPr/>
        </p:nvSpPr>
        <p:spPr>
          <a:xfrm>
            <a:off x="3803748" y="3511575"/>
            <a:ext cx="935617" cy="279970"/>
          </a:xfrm>
          <a:prstGeom prst="rect">
            <a:avLst/>
          </a:prstGeom>
          <a:noFill/>
          <a:ln w="25400" cap="flat" cmpd="sng">
            <a:solidFill>
              <a:srgbClr val="CFDB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67F169-4FDF-3F07-EACF-D74D36A75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95" y="908924"/>
            <a:ext cx="3760205" cy="1691945"/>
          </a:xfrm>
          <a:prstGeom prst="rect">
            <a:avLst/>
          </a:prstGeom>
        </p:spPr>
      </p:pic>
      <p:sp>
        <p:nvSpPr>
          <p:cNvPr id="109" name="Google Shape;882;p27">
            <a:extLst>
              <a:ext uri="{FF2B5EF4-FFF2-40B4-BE49-F238E27FC236}">
                <a16:creationId xmlns:a16="http://schemas.microsoft.com/office/drawing/2014/main" id="{F8F42767-18AA-C2AB-43BE-043669CF6A34}"/>
              </a:ext>
            </a:extLst>
          </p:cNvPr>
          <p:cNvSpPr/>
          <p:nvPr/>
        </p:nvSpPr>
        <p:spPr>
          <a:xfrm>
            <a:off x="3799516" y="2989092"/>
            <a:ext cx="935617" cy="279970"/>
          </a:xfrm>
          <a:prstGeom prst="rect">
            <a:avLst/>
          </a:prstGeom>
          <a:noFill/>
          <a:ln w="25400" cap="flat" cmpd="sng">
            <a:solidFill>
              <a:srgbClr val="CFDB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034;p32">
            <a:extLst>
              <a:ext uri="{FF2B5EF4-FFF2-40B4-BE49-F238E27FC236}">
                <a16:creationId xmlns:a16="http://schemas.microsoft.com/office/drawing/2014/main" id="{70D05D6A-CC90-0E08-0491-53367AD129BE}"/>
              </a:ext>
            </a:extLst>
          </p:cNvPr>
          <p:cNvSpPr txBox="1"/>
          <p:nvPr/>
        </p:nvSpPr>
        <p:spPr>
          <a:xfrm>
            <a:off x="3608599" y="2960009"/>
            <a:ext cx="1321046" cy="31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-US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TAG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lang="en-US" sz="1200" dirty="0"/>
          </a:p>
        </p:txBody>
      </p:sp>
      <p:sp>
        <p:nvSpPr>
          <p:cNvPr id="111" name="Google Shape;1034;p32">
            <a:extLst>
              <a:ext uri="{FF2B5EF4-FFF2-40B4-BE49-F238E27FC236}">
                <a16:creationId xmlns:a16="http://schemas.microsoft.com/office/drawing/2014/main" id="{AE683757-9D48-29B3-3B81-38636312CCBB}"/>
              </a:ext>
            </a:extLst>
          </p:cNvPr>
          <p:cNvSpPr txBox="1"/>
          <p:nvPr/>
        </p:nvSpPr>
        <p:spPr>
          <a:xfrm>
            <a:off x="4794878" y="2972292"/>
            <a:ext cx="3969294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Tx/>
              <a:buChar char="-"/>
            </a:pPr>
            <a:r>
              <a:rPr lang="en-US" altLang="ko-KR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English to Korean</a:t>
            </a:r>
          </a:p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Tx/>
              <a:buChar char="-"/>
            </a:pPr>
            <a:r>
              <a:rPr lang="en-US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Extract Noun and Adjective</a:t>
            </a:r>
            <a:endParaRPr lang="en-US" sz="1100" dirty="0"/>
          </a:p>
        </p:txBody>
      </p:sp>
      <p:sp>
        <p:nvSpPr>
          <p:cNvPr id="112" name="Google Shape;939;p29">
            <a:extLst>
              <a:ext uri="{FF2B5EF4-FFF2-40B4-BE49-F238E27FC236}">
                <a16:creationId xmlns:a16="http://schemas.microsoft.com/office/drawing/2014/main" id="{3A9036B0-D13A-C2A9-E1FB-0153AB52CD81}"/>
              </a:ext>
            </a:extLst>
          </p:cNvPr>
          <p:cNvSpPr txBox="1"/>
          <p:nvPr/>
        </p:nvSpPr>
        <p:spPr>
          <a:xfrm>
            <a:off x="-36630" y="844635"/>
            <a:ext cx="2386845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Recommendation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model</a:t>
            </a:r>
            <a:endParaRPr sz="1400" b="1" i="0" u="none" strike="noStrike" cap="none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86910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2"/>
          <p:cNvSpPr txBox="1">
            <a:spLocks noGrp="1"/>
          </p:cNvSpPr>
          <p:nvPr>
            <p:ph type="subTitle" idx="7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 sz="1200" b="1"/>
              <a:t>Modeling</a:t>
            </a:r>
            <a:endParaRPr b="1"/>
          </a:p>
        </p:txBody>
      </p:sp>
      <p:sp>
        <p:nvSpPr>
          <p:cNvPr id="1031" name="Google Shape;1031;p32"/>
          <p:cNvSpPr txBox="1"/>
          <p:nvPr/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32"/>
          <p:cNvSpPr txBox="1"/>
          <p:nvPr/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1400" b="1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32"/>
          <p:cNvSpPr txBox="1"/>
          <p:nvPr/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32"/>
          <p:cNvSpPr/>
          <p:nvPr/>
        </p:nvSpPr>
        <p:spPr>
          <a:xfrm>
            <a:off x="3865148" y="3615192"/>
            <a:ext cx="1063242" cy="8231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" sz="5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Conv 2D (32)</a:t>
            </a:r>
            <a:endParaRPr sz="5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36" name="Google Shape;1036;p32"/>
          <p:cNvSpPr/>
          <p:nvPr/>
        </p:nvSpPr>
        <p:spPr>
          <a:xfrm>
            <a:off x="3865148" y="3513076"/>
            <a:ext cx="1063242" cy="8231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" sz="5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Conv 2D (32)</a:t>
            </a:r>
            <a:endParaRPr sz="5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37" name="Google Shape;1037;p32"/>
          <p:cNvSpPr/>
          <p:nvPr/>
        </p:nvSpPr>
        <p:spPr>
          <a:xfrm>
            <a:off x="3865148" y="3411817"/>
            <a:ext cx="1063242" cy="8231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" sz="5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38" name="Google Shape;1038;p32"/>
          <p:cNvSpPr/>
          <p:nvPr/>
        </p:nvSpPr>
        <p:spPr>
          <a:xfrm>
            <a:off x="3865148" y="3309305"/>
            <a:ext cx="1063242" cy="8231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" sz="5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39" name="Google Shape;1039;p32"/>
          <p:cNvSpPr/>
          <p:nvPr/>
        </p:nvSpPr>
        <p:spPr>
          <a:xfrm>
            <a:off x="3865148" y="3210226"/>
            <a:ext cx="1063242" cy="8231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" sz="5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MaxPooling 2D</a:t>
            </a:r>
            <a:endParaRPr sz="5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40" name="Google Shape;1040;p32"/>
          <p:cNvSpPr/>
          <p:nvPr/>
        </p:nvSpPr>
        <p:spPr>
          <a:xfrm>
            <a:off x="3865148" y="2994962"/>
            <a:ext cx="1063242" cy="8231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" sz="5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Conv 2D (128)</a:t>
            </a:r>
            <a:endParaRPr sz="5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41" name="Google Shape;1041;p32"/>
          <p:cNvSpPr/>
          <p:nvPr/>
        </p:nvSpPr>
        <p:spPr>
          <a:xfrm>
            <a:off x="3865148" y="2892846"/>
            <a:ext cx="1063242" cy="8231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" sz="5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Conv 2D (128)</a:t>
            </a:r>
            <a:endParaRPr sz="5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42" name="Google Shape;1042;p32"/>
          <p:cNvSpPr/>
          <p:nvPr/>
        </p:nvSpPr>
        <p:spPr>
          <a:xfrm>
            <a:off x="3865148" y="2791587"/>
            <a:ext cx="1063242" cy="8231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" sz="5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43" name="Google Shape;1043;p32"/>
          <p:cNvSpPr/>
          <p:nvPr/>
        </p:nvSpPr>
        <p:spPr>
          <a:xfrm>
            <a:off x="3865148" y="2689075"/>
            <a:ext cx="1063242" cy="8231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" sz="5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44" name="Google Shape;1044;p32"/>
          <p:cNvSpPr/>
          <p:nvPr/>
        </p:nvSpPr>
        <p:spPr>
          <a:xfrm>
            <a:off x="3865148" y="2589997"/>
            <a:ext cx="1063242" cy="8231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" sz="5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MaxPooling 2D</a:t>
            </a:r>
            <a:endParaRPr sz="5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45" name="Google Shape;1045;p32"/>
          <p:cNvSpPr/>
          <p:nvPr/>
        </p:nvSpPr>
        <p:spPr>
          <a:xfrm>
            <a:off x="3852491" y="2297455"/>
            <a:ext cx="1063242" cy="15753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" sz="5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LSTM</a:t>
            </a:r>
            <a:endParaRPr sz="500" b="0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50" name="Google Shape;1050;p32"/>
          <p:cNvSpPr/>
          <p:nvPr/>
        </p:nvSpPr>
        <p:spPr>
          <a:xfrm>
            <a:off x="3865148" y="3891820"/>
            <a:ext cx="1063242" cy="2167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  <a:defRPr/>
            </a:pPr>
            <a:r>
              <a:rPr lang="en" sz="5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Mel-spectrogram</a:t>
            </a:r>
            <a:endParaRPr sz="5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59" name="Google Shape;1059;p32"/>
          <p:cNvSpPr/>
          <p:nvPr/>
        </p:nvSpPr>
        <p:spPr>
          <a:xfrm>
            <a:off x="3746394" y="2187451"/>
            <a:ext cx="1256960" cy="204494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ash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1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77" name="Google Shape;1077;p32"/>
          <p:cNvSpPr txBox="1"/>
          <p:nvPr/>
        </p:nvSpPr>
        <p:spPr>
          <a:xfrm rot="5400000">
            <a:off x="4343512" y="2919487"/>
            <a:ext cx="118422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" sz="10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…</a:t>
            </a:r>
            <a:endParaRPr sz="10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1084" name="Google Shape;1084;p32"/>
          <p:cNvCxnSpPr/>
          <p:nvPr/>
        </p:nvCxnSpPr>
        <p:spPr>
          <a:xfrm rot="10800000">
            <a:off x="4410483" y="3729070"/>
            <a:ext cx="0" cy="13271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  <a:headEnd w="sm" len="sm"/>
            <a:tailEnd type="triangle" w="med" len="med"/>
          </a:ln>
        </p:spPr>
      </p:cxnSp>
      <p:cxnSp>
        <p:nvCxnSpPr>
          <p:cNvPr id="1088" name="Google Shape;1088;p32"/>
          <p:cNvCxnSpPr/>
          <p:nvPr/>
        </p:nvCxnSpPr>
        <p:spPr>
          <a:xfrm rot="10800000">
            <a:off x="4400991" y="2483250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  <a:headEnd w="sm" len="sm"/>
            <a:tailEnd type="triangle" w="med" len="med"/>
          </a:ln>
        </p:spPr>
      </p:cxnSp>
      <p:sp>
        <p:nvSpPr>
          <p:cNvPr id="1107" name="Google Shape;1107;p32"/>
          <p:cNvSpPr txBox="1"/>
          <p:nvPr/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dk1"/>
                </a:solidFill>
              </a:rPr>
              <a:t>Result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939;p29"/>
          <p:cNvSpPr txBox="1"/>
          <p:nvPr/>
        </p:nvSpPr>
        <p:spPr>
          <a:xfrm>
            <a:off x="-36630" y="844635"/>
            <a:ext cx="2386845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dk1"/>
                </a:solidFill>
              </a:rPr>
              <a:t>Recommendation </a:t>
            </a:r>
            <a:endParaRPr lang="en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dk1"/>
                </a:solidFill>
              </a:rPr>
              <a:t>model</a:t>
            </a:r>
            <a:endParaRPr sz="14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2" name="Google Shape;1034;p32"/>
          <p:cNvSpPr txBox="1"/>
          <p:nvPr/>
        </p:nvSpPr>
        <p:spPr>
          <a:xfrm>
            <a:off x="107639" y="1442908"/>
            <a:ext cx="1321046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  <a:defRPr/>
            </a:pPr>
            <a:r>
              <a:rPr lang="en-US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Input data </a:t>
            </a:r>
            <a:endParaRPr lang="en-US" sz="1200"/>
          </a:p>
        </p:txBody>
      </p:sp>
      <p:sp>
        <p:nvSpPr>
          <p:cNvPr id="83" name="Google Shape;882;p27"/>
          <p:cNvSpPr/>
          <p:nvPr/>
        </p:nvSpPr>
        <p:spPr>
          <a:xfrm>
            <a:off x="313394" y="1435090"/>
            <a:ext cx="935617" cy="320100"/>
          </a:xfrm>
          <a:prstGeom prst="rect">
            <a:avLst/>
          </a:prstGeom>
          <a:noFill/>
          <a:ln w="25400" cap="flat" cmpd="sng">
            <a:solidFill>
              <a:srgbClr val="cfdbff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903;p28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19595" y="1853890"/>
            <a:ext cx="2030620" cy="129825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904;p28"/>
          <p:cNvSpPr txBox="1"/>
          <p:nvPr/>
        </p:nvSpPr>
        <p:spPr>
          <a:xfrm>
            <a:off x="2100454" y="2216404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25000"/>
              <a:defRPr/>
            </a:pPr>
            <a:r>
              <a:rPr lang="en-US" sz="1000" b="1">
                <a:solidFill>
                  <a:schemeClr val="tx1"/>
                </a:solidFill>
              </a:rPr>
              <a:t>48x1892         48x20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86" name="Google Shape;905;p28"/>
          <p:cNvSpPr/>
          <p:nvPr/>
        </p:nvSpPr>
        <p:spPr>
          <a:xfrm>
            <a:off x="2999458" y="2418018"/>
            <a:ext cx="160800" cy="122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>
              <a:solidFill>
                <a:schemeClr val="tx1"/>
              </a:solidFill>
            </a:endParaRPr>
          </a:p>
        </p:txBody>
      </p:sp>
      <p:sp>
        <p:nvSpPr>
          <p:cNvPr id="87" name="Google Shape;906;p28"/>
          <p:cNvSpPr txBox="1"/>
          <p:nvPr/>
        </p:nvSpPr>
        <p:spPr>
          <a:xfrm>
            <a:off x="2108544" y="2400674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25000"/>
              <a:defRPr/>
            </a:pPr>
            <a:r>
              <a:rPr lang="en-US" sz="1000" b="1">
                <a:solidFill>
                  <a:schemeClr val="tx1"/>
                </a:solidFill>
              </a:rPr>
              <a:t>240GB          2GB</a:t>
            </a:r>
            <a:endParaRPr lang="en-US" sz="1000" b="1">
              <a:solidFill>
                <a:schemeClr val="tx1"/>
              </a:solidFill>
            </a:endParaRPr>
          </a:p>
        </p:txBody>
      </p:sp>
      <p:pic>
        <p:nvPicPr>
          <p:cNvPr id="88" name="Google Shape;902;p28"/>
          <p:cNvPicPr/>
          <p:nvPr/>
        </p:nvPicPr>
        <p:blipFill rotWithShape="1">
          <a:blip r:embed="rId4">
            <a:alphaModFix/>
          </a:blip>
          <a:srcRect r="16020"/>
          <a:stretch>
            <a:fillRect/>
          </a:stretch>
        </p:blipFill>
        <p:spPr>
          <a:xfrm>
            <a:off x="313394" y="3217468"/>
            <a:ext cx="2030620" cy="128612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907;p28"/>
          <p:cNvSpPr txBox="1"/>
          <p:nvPr/>
        </p:nvSpPr>
        <p:spPr>
          <a:xfrm>
            <a:off x="2100454" y="3666142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25000"/>
              <a:defRPr/>
            </a:pPr>
            <a:r>
              <a:rPr lang="en-US" sz="1000" b="1">
                <a:solidFill>
                  <a:schemeClr val="tx1"/>
                </a:solidFill>
              </a:rPr>
              <a:t>About  85% </a:t>
            </a:r>
            <a:endParaRPr lang="en-US" sz="1000" b="1">
              <a:solidFill>
                <a:schemeClr val="tx1"/>
              </a:solidFill>
            </a:endParaRPr>
          </a:p>
          <a:p>
            <a:pPr algn="ctr">
              <a:buSzPct val="25000"/>
              <a:defRPr/>
            </a:pPr>
            <a:r>
              <a:rPr lang="en-US" sz="1000" b="1">
                <a:solidFill>
                  <a:schemeClr val="tx1"/>
                </a:solidFill>
              </a:rPr>
              <a:t>Explained Variance</a:t>
            </a:r>
            <a:endParaRPr lang="en-US" sz="1000" b="1">
              <a:solidFill>
                <a:schemeClr val="tx1"/>
              </a:solidFill>
            </a:endParaRPr>
          </a:p>
        </p:txBody>
      </p:sp>
      <p:pic>
        <p:nvPicPr>
          <p:cNvPr id="90" name="Google Shape;903;p28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5214748" y="2177691"/>
            <a:ext cx="2030620" cy="129825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1034;p32"/>
          <p:cNvSpPr txBox="1"/>
          <p:nvPr/>
        </p:nvSpPr>
        <p:spPr>
          <a:xfrm>
            <a:off x="4981784" y="1448902"/>
            <a:ext cx="1321046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  <a:defRPr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Mel</a:t>
            </a:r>
            <a:endParaRPr lang="en-US"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  <a:defRPr/>
            </a:pPr>
            <a:r>
              <a:rPr lang="en-US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spectrogram</a:t>
            </a:r>
            <a:endParaRPr lang="en-US" sz="1000"/>
          </a:p>
        </p:txBody>
      </p:sp>
      <p:sp>
        <p:nvSpPr>
          <p:cNvPr id="92" name="Google Shape;882;p27"/>
          <p:cNvSpPr/>
          <p:nvPr/>
        </p:nvSpPr>
        <p:spPr>
          <a:xfrm>
            <a:off x="5187539" y="1441084"/>
            <a:ext cx="935617" cy="320100"/>
          </a:xfrm>
          <a:prstGeom prst="rect">
            <a:avLst/>
          </a:prstGeom>
          <a:noFill/>
          <a:ln w="25400" cap="flat" cmpd="sng">
            <a:solidFill>
              <a:srgbClr val="cfdbff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05113" y="2279727"/>
            <a:ext cx="474388" cy="44474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3" name="Google Shape;905;p28"/>
          <p:cNvSpPr/>
          <p:nvPr/>
        </p:nvSpPr>
        <p:spPr>
          <a:xfrm>
            <a:off x="5980565" y="2478855"/>
            <a:ext cx="160800" cy="122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94" name="Google Shape;907;p28"/>
          <p:cNvSpPr txBox="1"/>
          <p:nvPr/>
        </p:nvSpPr>
        <p:spPr>
          <a:xfrm>
            <a:off x="6468713" y="3634668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25000"/>
              <a:defRPr/>
            </a:pPr>
            <a:r>
              <a:rPr lang="en-US" sz="1000" b="1">
                <a:solidFill>
                  <a:schemeClr val="tx1"/>
                </a:solidFill>
              </a:rPr>
              <a:t>CNN</a:t>
            </a:r>
            <a:r>
              <a:rPr lang="ko-KR" altLang="en-US" sz="1000" b="1">
                <a:solidFill>
                  <a:schemeClr val="tx1"/>
                </a:solidFill>
              </a:rPr>
              <a:t>을 통해 </a:t>
            </a:r>
            <a:r>
              <a:rPr lang="en-US" altLang="ko-KR" sz="1000" b="1">
                <a:solidFill>
                  <a:schemeClr val="tx1"/>
                </a:solidFill>
              </a:rPr>
              <a:t>feature extract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7768375" y="2347402"/>
            <a:ext cx="598830" cy="606674"/>
          </a:xfrm>
          <a:prstGeom prst="rect">
            <a:avLst/>
          </a:prstGeom>
          <a:solidFill>
            <a:schemeClr val="tx1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7920775" y="2499802"/>
            <a:ext cx="598830" cy="606674"/>
          </a:xfrm>
          <a:prstGeom prst="rect">
            <a:avLst/>
          </a:prstGeom>
          <a:solidFill>
            <a:schemeClr val="tx1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8073175" y="2652202"/>
            <a:ext cx="598830" cy="606674"/>
          </a:xfrm>
          <a:prstGeom prst="rect">
            <a:avLst/>
          </a:prstGeom>
          <a:solidFill>
            <a:schemeClr val="tx1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8225575" y="2804602"/>
            <a:ext cx="598830" cy="606674"/>
          </a:xfrm>
          <a:prstGeom prst="rect">
            <a:avLst/>
          </a:prstGeom>
          <a:solidFill>
            <a:schemeClr val="tx1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" name="Google Shape;905;p28"/>
          <p:cNvSpPr/>
          <p:nvPr/>
        </p:nvSpPr>
        <p:spPr>
          <a:xfrm>
            <a:off x="7426471" y="2792619"/>
            <a:ext cx="160800" cy="122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grpSp>
        <p:nvGrpSpPr>
          <p:cNvPr id="1108" name="Google Shape;1102;p32"/>
          <p:cNvGrpSpPr/>
          <p:nvPr/>
        </p:nvGrpSpPr>
        <p:grpSpPr>
          <a:xfrm rot="0"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109" name="Google Shape;1103;p32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04;p32"/>
            <p:cNvSpPr/>
            <p:nvPr/>
          </p:nvSpPr>
          <p:spPr>
            <a:xfrm>
              <a:off x="6065700" y="4807950"/>
              <a:ext cx="4530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05;p32"/>
            <p:cNvSpPr/>
            <p:nvPr/>
          </p:nvSpPr>
          <p:spPr>
            <a:xfrm>
              <a:off x="64733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06;p32"/>
            <p:cNvSpPr/>
            <p:nvPr/>
          </p:nvSpPr>
          <p:spPr>
            <a:xfrm>
              <a:off x="6463050" y="4769275"/>
              <a:ext cx="127450" cy="122625"/>
            </a:xfrm>
            <a:custGeom>
              <a:avLst/>
              <a:gd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3"/>
          <p:cNvSpPr txBox="1">
            <a:spLocks noGrp="1"/>
          </p:cNvSpPr>
          <p:nvPr>
            <p:ph type="subTitle" idx="7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/>
              <a:t>Modeling</a:t>
            </a:r>
            <a:endParaRPr b="1"/>
          </a:p>
        </p:txBody>
      </p:sp>
      <p:sp>
        <p:nvSpPr>
          <p:cNvPr id="1113" name="Google Shape;1113;p33"/>
          <p:cNvSpPr txBox="1"/>
          <p:nvPr/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33"/>
          <p:cNvSpPr txBox="1"/>
          <p:nvPr/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Result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33"/>
          <p:cNvSpPr txBox="1"/>
          <p:nvPr/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1400" b="1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33"/>
          <p:cNvSpPr txBox="1"/>
          <p:nvPr/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33"/>
          <p:cNvSpPr/>
          <p:nvPr/>
        </p:nvSpPr>
        <p:spPr>
          <a:xfrm>
            <a:off x="3806588" y="3958760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 2D (32)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9" name="Google Shape;1119;p33"/>
          <p:cNvSpPr/>
          <p:nvPr/>
        </p:nvSpPr>
        <p:spPr>
          <a:xfrm>
            <a:off x="3806588" y="3856644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 2D (32)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0" name="Google Shape;1120;p33"/>
          <p:cNvSpPr/>
          <p:nvPr/>
        </p:nvSpPr>
        <p:spPr>
          <a:xfrm>
            <a:off x="3806588" y="3755385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1" name="Google Shape;1121;p33"/>
          <p:cNvSpPr/>
          <p:nvPr/>
        </p:nvSpPr>
        <p:spPr>
          <a:xfrm>
            <a:off x="3806588" y="3652873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2" name="Google Shape;1122;p33"/>
          <p:cNvSpPr/>
          <p:nvPr/>
        </p:nvSpPr>
        <p:spPr>
          <a:xfrm>
            <a:off x="3806588" y="3553794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MaxPooling 2D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3" name="Google Shape;1123;p33"/>
          <p:cNvSpPr/>
          <p:nvPr/>
        </p:nvSpPr>
        <p:spPr>
          <a:xfrm>
            <a:off x="3806588" y="3338530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 2D (128)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4" name="Google Shape;1124;p33"/>
          <p:cNvSpPr/>
          <p:nvPr/>
        </p:nvSpPr>
        <p:spPr>
          <a:xfrm>
            <a:off x="3806588" y="3236414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 2D (128)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5" name="Google Shape;1125;p33"/>
          <p:cNvSpPr/>
          <p:nvPr/>
        </p:nvSpPr>
        <p:spPr>
          <a:xfrm>
            <a:off x="3806588" y="3135155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6" name="Google Shape;1126;p33"/>
          <p:cNvSpPr/>
          <p:nvPr/>
        </p:nvSpPr>
        <p:spPr>
          <a:xfrm>
            <a:off x="3806588" y="3032643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7" name="Google Shape;1127;p33"/>
          <p:cNvSpPr/>
          <p:nvPr/>
        </p:nvSpPr>
        <p:spPr>
          <a:xfrm>
            <a:off x="3806588" y="2933565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MaxPooling 2D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8" name="Google Shape;1128;p33"/>
          <p:cNvSpPr/>
          <p:nvPr/>
        </p:nvSpPr>
        <p:spPr>
          <a:xfrm>
            <a:off x="3793931" y="2641023"/>
            <a:ext cx="1063200" cy="1575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LSTM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9" name="Google Shape;1129;p33"/>
          <p:cNvSpPr/>
          <p:nvPr/>
        </p:nvSpPr>
        <p:spPr>
          <a:xfrm>
            <a:off x="6231054" y="3557342"/>
            <a:ext cx="1063200" cy="499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Embedding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0" name="Google Shape;1130;p33"/>
          <p:cNvSpPr/>
          <p:nvPr/>
        </p:nvSpPr>
        <p:spPr>
          <a:xfrm>
            <a:off x="6231582" y="2921180"/>
            <a:ext cx="1063200" cy="494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Flatten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1" name="Google Shape;1131;p33"/>
          <p:cNvSpPr/>
          <p:nvPr/>
        </p:nvSpPr>
        <p:spPr>
          <a:xfrm>
            <a:off x="3793403" y="2363035"/>
            <a:ext cx="3501000" cy="157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Concatenate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2" name="Google Shape;1132;p33"/>
          <p:cNvSpPr/>
          <p:nvPr/>
        </p:nvSpPr>
        <p:spPr>
          <a:xfrm>
            <a:off x="5035434" y="2933565"/>
            <a:ext cx="1063200" cy="481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One-hot encoding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3" name="Google Shape;1133;p33"/>
          <p:cNvSpPr/>
          <p:nvPr/>
        </p:nvSpPr>
        <p:spPr>
          <a:xfrm>
            <a:off x="3806588" y="4235388"/>
            <a:ext cx="1063200" cy="2169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Mel-spectrogram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4" name="Google Shape;1134;p33"/>
          <p:cNvSpPr/>
          <p:nvPr/>
        </p:nvSpPr>
        <p:spPr>
          <a:xfrm>
            <a:off x="5012757" y="4235388"/>
            <a:ext cx="1063200" cy="2169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Genre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5" name="Google Shape;1135;p33"/>
          <p:cNvSpPr/>
          <p:nvPr/>
        </p:nvSpPr>
        <p:spPr>
          <a:xfrm>
            <a:off x="6231582" y="4235388"/>
            <a:ext cx="1063200" cy="2169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Singer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6" name="Google Shape;1136;p33"/>
          <p:cNvSpPr/>
          <p:nvPr/>
        </p:nvSpPr>
        <p:spPr>
          <a:xfrm>
            <a:off x="5012757" y="2148901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(256)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7" name="Google Shape;1137;p33"/>
          <p:cNvSpPr/>
          <p:nvPr/>
        </p:nvSpPr>
        <p:spPr>
          <a:xfrm>
            <a:off x="5012757" y="2043353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8" name="Google Shape;1138;p33"/>
          <p:cNvSpPr/>
          <p:nvPr/>
        </p:nvSpPr>
        <p:spPr>
          <a:xfrm>
            <a:off x="5012757" y="1935692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9" name="Google Shape;1139;p33"/>
          <p:cNvSpPr/>
          <p:nvPr/>
        </p:nvSpPr>
        <p:spPr>
          <a:xfrm>
            <a:off x="5012757" y="1642562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(16)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0" name="Google Shape;1140;p33"/>
          <p:cNvSpPr/>
          <p:nvPr/>
        </p:nvSpPr>
        <p:spPr>
          <a:xfrm>
            <a:off x="5012757" y="1537014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1" name="Google Shape;1141;p33"/>
          <p:cNvSpPr/>
          <p:nvPr/>
        </p:nvSpPr>
        <p:spPr>
          <a:xfrm>
            <a:off x="5012757" y="1429353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2" name="Google Shape;1142;p33"/>
          <p:cNvSpPr/>
          <p:nvPr/>
        </p:nvSpPr>
        <p:spPr>
          <a:xfrm>
            <a:off x="3687834" y="1373463"/>
            <a:ext cx="3738900" cy="320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3" name="Google Shape;1143;p33"/>
          <p:cNvSpPr/>
          <p:nvPr/>
        </p:nvSpPr>
        <p:spPr>
          <a:xfrm>
            <a:off x="2388662" y="4241359"/>
            <a:ext cx="1063200" cy="2169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Tag 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4" name="Google Shape;1144;p33"/>
          <p:cNvSpPr/>
          <p:nvPr/>
        </p:nvSpPr>
        <p:spPr>
          <a:xfrm>
            <a:off x="2388662" y="3563314"/>
            <a:ext cx="1063200" cy="483600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Kobert 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5" name="Google Shape;1145;p33"/>
          <p:cNvSpPr/>
          <p:nvPr/>
        </p:nvSpPr>
        <p:spPr>
          <a:xfrm>
            <a:off x="2388662" y="3334129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(256)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6" name="Google Shape;1146;p33"/>
          <p:cNvSpPr/>
          <p:nvPr/>
        </p:nvSpPr>
        <p:spPr>
          <a:xfrm>
            <a:off x="2388662" y="3228580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7" name="Google Shape;1147;p33"/>
          <p:cNvSpPr/>
          <p:nvPr/>
        </p:nvSpPr>
        <p:spPr>
          <a:xfrm>
            <a:off x="2388662" y="3120919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8" name="Google Shape;1148;p33"/>
          <p:cNvSpPr/>
          <p:nvPr/>
        </p:nvSpPr>
        <p:spPr>
          <a:xfrm>
            <a:off x="2388662" y="2908970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(128)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9" name="Google Shape;1149;p33"/>
          <p:cNvSpPr/>
          <p:nvPr/>
        </p:nvSpPr>
        <p:spPr>
          <a:xfrm>
            <a:off x="2388662" y="2803422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0" name="Google Shape;1150;p33"/>
          <p:cNvSpPr/>
          <p:nvPr/>
        </p:nvSpPr>
        <p:spPr>
          <a:xfrm>
            <a:off x="2388662" y="2695761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1" name="Google Shape;1151;p33"/>
          <p:cNvSpPr/>
          <p:nvPr/>
        </p:nvSpPr>
        <p:spPr>
          <a:xfrm>
            <a:off x="2388662" y="2468583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(64)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2" name="Google Shape;1152;p33"/>
          <p:cNvSpPr/>
          <p:nvPr/>
        </p:nvSpPr>
        <p:spPr>
          <a:xfrm>
            <a:off x="2388662" y="2363035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3" name="Google Shape;1153;p33"/>
          <p:cNvSpPr/>
          <p:nvPr/>
        </p:nvSpPr>
        <p:spPr>
          <a:xfrm>
            <a:off x="2388662" y="2255374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4" name="Google Shape;1154;p33"/>
          <p:cNvSpPr/>
          <p:nvPr/>
        </p:nvSpPr>
        <p:spPr>
          <a:xfrm>
            <a:off x="2388662" y="2023977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(32)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5" name="Google Shape;1155;p33"/>
          <p:cNvSpPr/>
          <p:nvPr/>
        </p:nvSpPr>
        <p:spPr>
          <a:xfrm>
            <a:off x="2388662" y="1918429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6" name="Google Shape;1156;p33"/>
          <p:cNvSpPr/>
          <p:nvPr/>
        </p:nvSpPr>
        <p:spPr>
          <a:xfrm>
            <a:off x="2388662" y="1810768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7" name="Google Shape;1157;p33"/>
          <p:cNvSpPr/>
          <p:nvPr/>
        </p:nvSpPr>
        <p:spPr>
          <a:xfrm>
            <a:off x="2388662" y="1581084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(16)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8" name="Google Shape;1158;p33"/>
          <p:cNvSpPr/>
          <p:nvPr/>
        </p:nvSpPr>
        <p:spPr>
          <a:xfrm>
            <a:off x="2262085" y="1374253"/>
            <a:ext cx="1299300" cy="3202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9" name="Google Shape;1159;p33"/>
          <p:cNvSpPr txBox="1"/>
          <p:nvPr/>
        </p:nvSpPr>
        <p:spPr>
          <a:xfrm rot="5400000">
            <a:off x="5580901" y="1646014"/>
            <a:ext cx="87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…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0" name="Google Shape;1160;p33"/>
          <p:cNvSpPr txBox="1"/>
          <p:nvPr/>
        </p:nvSpPr>
        <p:spPr>
          <a:xfrm rot="5400000">
            <a:off x="4386040" y="3309221"/>
            <a:ext cx="11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…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61" name="Google Shape;1161;p33"/>
          <p:cNvCxnSpPr/>
          <p:nvPr/>
        </p:nvCxnSpPr>
        <p:spPr>
          <a:xfrm rot="10800000">
            <a:off x="2910262" y="4077867"/>
            <a:ext cx="0" cy="132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62" name="Google Shape;1162;p33"/>
          <p:cNvCxnSpPr/>
          <p:nvPr/>
        </p:nvCxnSpPr>
        <p:spPr>
          <a:xfrm rot="10800000">
            <a:off x="2911317" y="3440046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63" name="Google Shape;1163;p33"/>
          <p:cNvCxnSpPr/>
          <p:nvPr/>
        </p:nvCxnSpPr>
        <p:spPr>
          <a:xfrm rot="10800000">
            <a:off x="2910262" y="3004603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64" name="Google Shape;1164;p33"/>
          <p:cNvCxnSpPr/>
          <p:nvPr/>
        </p:nvCxnSpPr>
        <p:spPr>
          <a:xfrm rot="10800000">
            <a:off x="2912371" y="2570766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65" name="Google Shape;1165;p33"/>
          <p:cNvCxnSpPr/>
          <p:nvPr/>
        </p:nvCxnSpPr>
        <p:spPr>
          <a:xfrm rot="10800000">
            <a:off x="2911317" y="2135323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66" name="Google Shape;1166;p33"/>
          <p:cNvCxnSpPr/>
          <p:nvPr/>
        </p:nvCxnSpPr>
        <p:spPr>
          <a:xfrm rot="10800000">
            <a:off x="2906042" y="1684012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67" name="Google Shape;1167;p33"/>
          <p:cNvCxnSpPr/>
          <p:nvPr/>
        </p:nvCxnSpPr>
        <p:spPr>
          <a:xfrm rot="10800000">
            <a:off x="4351923" y="4072753"/>
            <a:ext cx="0" cy="132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68" name="Google Shape;1168;p33"/>
          <p:cNvCxnSpPr/>
          <p:nvPr/>
        </p:nvCxnSpPr>
        <p:spPr>
          <a:xfrm rot="10800000">
            <a:off x="6770588" y="4071895"/>
            <a:ext cx="0" cy="132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69" name="Google Shape;1169;p33"/>
          <p:cNvCxnSpPr/>
          <p:nvPr/>
        </p:nvCxnSpPr>
        <p:spPr>
          <a:xfrm rot="10800000">
            <a:off x="6770588" y="3436169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70" name="Google Shape;1170;p33"/>
          <p:cNvCxnSpPr/>
          <p:nvPr/>
        </p:nvCxnSpPr>
        <p:spPr>
          <a:xfrm rot="10800000">
            <a:off x="5556509" y="3434095"/>
            <a:ext cx="0" cy="770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71" name="Google Shape;1171;p33"/>
          <p:cNvCxnSpPr/>
          <p:nvPr/>
        </p:nvCxnSpPr>
        <p:spPr>
          <a:xfrm rot="10800000">
            <a:off x="4342431" y="2826818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72" name="Google Shape;1172;p33"/>
          <p:cNvCxnSpPr/>
          <p:nvPr/>
        </p:nvCxnSpPr>
        <p:spPr>
          <a:xfrm rot="10800000">
            <a:off x="4341379" y="2530900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73" name="Google Shape;1173;p33"/>
          <p:cNvCxnSpPr/>
          <p:nvPr/>
        </p:nvCxnSpPr>
        <p:spPr>
          <a:xfrm rot="10800000">
            <a:off x="5556509" y="2249282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74" name="Google Shape;1174;p33"/>
          <p:cNvCxnSpPr/>
          <p:nvPr/>
        </p:nvCxnSpPr>
        <p:spPr>
          <a:xfrm rot="10800000">
            <a:off x="5556509" y="2564898"/>
            <a:ext cx="0" cy="338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75" name="Google Shape;1175;p33"/>
          <p:cNvCxnSpPr/>
          <p:nvPr/>
        </p:nvCxnSpPr>
        <p:spPr>
          <a:xfrm rot="10800000">
            <a:off x="6768479" y="2564898"/>
            <a:ext cx="0" cy="338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76" name="Google Shape;1176;p33"/>
          <p:cNvSpPr/>
          <p:nvPr/>
        </p:nvSpPr>
        <p:spPr>
          <a:xfrm>
            <a:off x="2388661" y="1091937"/>
            <a:ext cx="4905600" cy="157500"/>
          </a:xfrm>
          <a:prstGeom prst="rect">
            <a:avLst/>
          </a:prstGeom>
          <a:solidFill>
            <a:srgbClr val="7570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Dot Product 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77" name="Google Shape;1177;p33"/>
          <p:cNvCxnSpPr/>
          <p:nvPr/>
        </p:nvCxnSpPr>
        <p:spPr>
          <a:xfrm rot="10800000">
            <a:off x="4844515" y="940133"/>
            <a:ext cx="0" cy="13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78" name="Google Shape;1178;p33"/>
          <p:cNvSpPr/>
          <p:nvPr/>
        </p:nvSpPr>
        <p:spPr>
          <a:xfrm>
            <a:off x="4309857" y="763380"/>
            <a:ext cx="1063200" cy="157500"/>
          </a:xfrm>
          <a:prstGeom prst="rect">
            <a:avLst/>
          </a:prstGeom>
          <a:solidFill>
            <a:srgbClr val="7570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Similarity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79" name="Google Shape;1179;p33"/>
          <p:cNvCxnSpPr/>
          <p:nvPr/>
        </p:nvCxnSpPr>
        <p:spPr>
          <a:xfrm rot="10800000">
            <a:off x="2905342" y="1302860"/>
            <a:ext cx="0" cy="24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80" name="Google Shape;1180;p33"/>
          <p:cNvCxnSpPr/>
          <p:nvPr/>
        </p:nvCxnSpPr>
        <p:spPr>
          <a:xfrm rot="10800000">
            <a:off x="5557563" y="1302771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81" name="Google Shape;1181;p33"/>
          <p:cNvSpPr/>
          <p:nvPr/>
        </p:nvSpPr>
        <p:spPr>
          <a:xfrm>
            <a:off x="2262085" y="715055"/>
            <a:ext cx="5164500" cy="557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2" name="Google Shape;1182;p33"/>
          <p:cNvSpPr txBox="1"/>
          <p:nvPr/>
        </p:nvSpPr>
        <p:spPr>
          <a:xfrm>
            <a:off x="2262085" y="662013"/>
            <a:ext cx="698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Predict</a:t>
            </a:r>
            <a:r>
              <a:rPr lang="en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1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3" name="Google Shape;1183;p33"/>
          <p:cNvSpPr txBox="1"/>
          <p:nvPr/>
        </p:nvSpPr>
        <p:spPr>
          <a:xfrm>
            <a:off x="2256947" y="1389231"/>
            <a:ext cx="76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Tag Feature </a:t>
            </a:r>
            <a:endParaRPr sz="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4" name="Google Shape;1184;p33"/>
          <p:cNvSpPr txBox="1"/>
          <p:nvPr/>
        </p:nvSpPr>
        <p:spPr>
          <a:xfrm>
            <a:off x="3693680" y="1389231"/>
            <a:ext cx="76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Song Feature </a:t>
            </a:r>
            <a:endParaRPr sz="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5" name="Google Shape;1185;p33"/>
          <p:cNvSpPr/>
          <p:nvPr/>
        </p:nvSpPr>
        <p:spPr>
          <a:xfrm>
            <a:off x="3739175" y="2917113"/>
            <a:ext cx="1225500" cy="1199700"/>
          </a:xfrm>
          <a:prstGeom prst="rect">
            <a:avLst/>
          </a:prstGeom>
          <a:solidFill>
            <a:srgbClr val="100808">
              <a:alpha val="73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33"/>
          <p:cNvSpPr txBox="1"/>
          <p:nvPr/>
        </p:nvSpPr>
        <p:spPr>
          <a:xfrm>
            <a:off x="3426975" y="32750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Squeeze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Net</a:t>
            </a:r>
            <a:endParaRPr sz="1200" b="1">
              <a:solidFill>
                <a:schemeClr val="dk1"/>
              </a:solidFill>
            </a:endParaRPr>
          </a:p>
        </p:txBody>
      </p:sp>
      <p:grpSp>
        <p:nvGrpSpPr>
          <p:cNvPr id="1187" name="Google Shape;1187;p33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188" name="Google Shape;1188;p33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ahLst/>
              <a:cxn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6065700" y="4807950"/>
              <a:ext cx="498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65186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6503375" y="4769275"/>
              <a:ext cx="127450" cy="122625"/>
            </a:xfrm>
            <a:custGeom>
              <a:avLst/>
              <a:gdLst/>
              <a:ahLst/>
              <a:cxn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939;p29">
            <a:extLst>
              <a:ext uri="{FF2B5EF4-FFF2-40B4-BE49-F238E27FC236}">
                <a16:creationId xmlns:a16="http://schemas.microsoft.com/office/drawing/2014/main" id="{2AB5C60E-962E-F1DF-C074-DC9A999705ED}"/>
              </a:ext>
            </a:extLst>
          </p:cNvPr>
          <p:cNvSpPr txBox="1"/>
          <p:nvPr/>
        </p:nvSpPr>
        <p:spPr>
          <a:xfrm>
            <a:off x="-36630" y="844635"/>
            <a:ext cx="2386845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Recommendation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model</a:t>
            </a:r>
            <a:endParaRPr sz="1400" b="1" i="0" u="none" strike="noStrike" cap="none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34"/>
          <p:cNvSpPr txBox="1">
            <a:spLocks noGrp="1"/>
          </p:cNvSpPr>
          <p:nvPr>
            <p:ph type="subTitle" idx="7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/>
              <a:t>Modeling</a:t>
            </a:r>
            <a:endParaRPr b="1"/>
          </a:p>
        </p:txBody>
      </p:sp>
      <p:sp>
        <p:nvSpPr>
          <p:cNvPr id="1197" name="Google Shape;1197;p34"/>
          <p:cNvSpPr txBox="1"/>
          <p:nvPr/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34"/>
          <p:cNvSpPr txBox="1"/>
          <p:nvPr/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Result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34"/>
          <p:cNvSpPr txBox="1"/>
          <p:nvPr/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1400" b="1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34"/>
          <p:cNvSpPr txBox="1"/>
          <p:nvPr/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34"/>
          <p:cNvSpPr txBox="1"/>
          <p:nvPr/>
        </p:nvSpPr>
        <p:spPr>
          <a:xfrm>
            <a:off x="-555333" y="940219"/>
            <a:ext cx="3354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Song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Recommendation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/>
          </a:p>
        </p:txBody>
      </p:sp>
      <p:sp>
        <p:nvSpPr>
          <p:cNvPr id="1202" name="Google Shape;1202;p34"/>
          <p:cNvSpPr/>
          <p:nvPr/>
        </p:nvSpPr>
        <p:spPr>
          <a:xfrm>
            <a:off x="3806588" y="3958760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 2D (32)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3" name="Google Shape;1203;p34"/>
          <p:cNvSpPr/>
          <p:nvPr/>
        </p:nvSpPr>
        <p:spPr>
          <a:xfrm>
            <a:off x="3806588" y="3856644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 2D (32)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4" name="Google Shape;1204;p34"/>
          <p:cNvSpPr/>
          <p:nvPr/>
        </p:nvSpPr>
        <p:spPr>
          <a:xfrm>
            <a:off x="3806588" y="3755385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5" name="Google Shape;1205;p34"/>
          <p:cNvSpPr/>
          <p:nvPr/>
        </p:nvSpPr>
        <p:spPr>
          <a:xfrm>
            <a:off x="3806588" y="3652873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6" name="Google Shape;1206;p34"/>
          <p:cNvSpPr/>
          <p:nvPr/>
        </p:nvSpPr>
        <p:spPr>
          <a:xfrm>
            <a:off x="3806588" y="3553794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MaxPooling 2D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7" name="Google Shape;1207;p34"/>
          <p:cNvSpPr/>
          <p:nvPr/>
        </p:nvSpPr>
        <p:spPr>
          <a:xfrm>
            <a:off x="3806588" y="3338530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 2D (128)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8" name="Google Shape;1208;p34"/>
          <p:cNvSpPr/>
          <p:nvPr/>
        </p:nvSpPr>
        <p:spPr>
          <a:xfrm>
            <a:off x="3806588" y="3236414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 2D (128)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9" name="Google Shape;1209;p34"/>
          <p:cNvSpPr/>
          <p:nvPr/>
        </p:nvSpPr>
        <p:spPr>
          <a:xfrm>
            <a:off x="3806588" y="3135155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0" name="Google Shape;1210;p34"/>
          <p:cNvSpPr/>
          <p:nvPr/>
        </p:nvSpPr>
        <p:spPr>
          <a:xfrm>
            <a:off x="3806588" y="3032643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1" name="Google Shape;1211;p34"/>
          <p:cNvSpPr/>
          <p:nvPr/>
        </p:nvSpPr>
        <p:spPr>
          <a:xfrm>
            <a:off x="3806588" y="2933565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MaxPooling 2D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2" name="Google Shape;1212;p34"/>
          <p:cNvSpPr/>
          <p:nvPr/>
        </p:nvSpPr>
        <p:spPr>
          <a:xfrm>
            <a:off x="3793931" y="2641023"/>
            <a:ext cx="1063200" cy="1575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LSTM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3" name="Google Shape;1213;p34"/>
          <p:cNvSpPr/>
          <p:nvPr/>
        </p:nvSpPr>
        <p:spPr>
          <a:xfrm>
            <a:off x="6231054" y="3557342"/>
            <a:ext cx="1063200" cy="499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Embedding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4" name="Google Shape;1214;p34"/>
          <p:cNvSpPr/>
          <p:nvPr/>
        </p:nvSpPr>
        <p:spPr>
          <a:xfrm>
            <a:off x="6231582" y="2921180"/>
            <a:ext cx="1063200" cy="494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Flatten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5" name="Google Shape;1215;p34"/>
          <p:cNvSpPr/>
          <p:nvPr/>
        </p:nvSpPr>
        <p:spPr>
          <a:xfrm>
            <a:off x="3793403" y="2363035"/>
            <a:ext cx="3501000" cy="157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Concatenate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6" name="Google Shape;1216;p34"/>
          <p:cNvSpPr/>
          <p:nvPr/>
        </p:nvSpPr>
        <p:spPr>
          <a:xfrm>
            <a:off x="5035434" y="2933565"/>
            <a:ext cx="1063200" cy="481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One-hot encoding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7" name="Google Shape;1217;p34"/>
          <p:cNvSpPr/>
          <p:nvPr/>
        </p:nvSpPr>
        <p:spPr>
          <a:xfrm>
            <a:off x="3806588" y="4235388"/>
            <a:ext cx="1063200" cy="2169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Mel-spectrogram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8" name="Google Shape;1218;p34"/>
          <p:cNvSpPr/>
          <p:nvPr/>
        </p:nvSpPr>
        <p:spPr>
          <a:xfrm>
            <a:off x="5012757" y="4235388"/>
            <a:ext cx="1063200" cy="2169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Genre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9" name="Google Shape;1219;p34"/>
          <p:cNvSpPr/>
          <p:nvPr/>
        </p:nvSpPr>
        <p:spPr>
          <a:xfrm>
            <a:off x="6231582" y="4235388"/>
            <a:ext cx="1063200" cy="2169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Singer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0" name="Google Shape;1220;p34"/>
          <p:cNvSpPr/>
          <p:nvPr/>
        </p:nvSpPr>
        <p:spPr>
          <a:xfrm>
            <a:off x="5012757" y="2148901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(256)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1" name="Google Shape;1221;p34"/>
          <p:cNvSpPr/>
          <p:nvPr/>
        </p:nvSpPr>
        <p:spPr>
          <a:xfrm>
            <a:off x="5012757" y="2043353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2" name="Google Shape;1222;p34"/>
          <p:cNvSpPr/>
          <p:nvPr/>
        </p:nvSpPr>
        <p:spPr>
          <a:xfrm>
            <a:off x="5012757" y="1935692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3" name="Google Shape;1223;p34"/>
          <p:cNvSpPr/>
          <p:nvPr/>
        </p:nvSpPr>
        <p:spPr>
          <a:xfrm>
            <a:off x="5012757" y="1642562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(16)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4" name="Google Shape;1224;p34"/>
          <p:cNvSpPr/>
          <p:nvPr/>
        </p:nvSpPr>
        <p:spPr>
          <a:xfrm>
            <a:off x="5012757" y="1537014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5" name="Google Shape;1225;p34"/>
          <p:cNvSpPr/>
          <p:nvPr/>
        </p:nvSpPr>
        <p:spPr>
          <a:xfrm>
            <a:off x="5012757" y="1429353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6" name="Google Shape;1226;p34"/>
          <p:cNvSpPr/>
          <p:nvPr/>
        </p:nvSpPr>
        <p:spPr>
          <a:xfrm>
            <a:off x="3687834" y="1373463"/>
            <a:ext cx="3738900" cy="320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7" name="Google Shape;1227;p34"/>
          <p:cNvSpPr/>
          <p:nvPr/>
        </p:nvSpPr>
        <p:spPr>
          <a:xfrm>
            <a:off x="2388662" y="4241359"/>
            <a:ext cx="1063200" cy="2169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Tag 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8" name="Google Shape;1228;p34"/>
          <p:cNvSpPr/>
          <p:nvPr/>
        </p:nvSpPr>
        <p:spPr>
          <a:xfrm>
            <a:off x="2388662" y="3563314"/>
            <a:ext cx="1063200" cy="483600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Kobert 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9" name="Google Shape;1229;p34"/>
          <p:cNvSpPr/>
          <p:nvPr/>
        </p:nvSpPr>
        <p:spPr>
          <a:xfrm>
            <a:off x="2388662" y="3334129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(256)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0" name="Google Shape;1230;p34"/>
          <p:cNvSpPr/>
          <p:nvPr/>
        </p:nvSpPr>
        <p:spPr>
          <a:xfrm>
            <a:off x="2388662" y="3228580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1" name="Google Shape;1231;p34"/>
          <p:cNvSpPr/>
          <p:nvPr/>
        </p:nvSpPr>
        <p:spPr>
          <a:xfrm>
            <a:off x="2388662" y="3120919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2" name="Google Shape;1232;p34"/>
          <p:cNvSpPr/>
          <p:nvPr/>
        </p:nvSpPr>
        <p:spPr>
          <a:xfrm>
            <a:off x="2388662" y="2908970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(128)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3" name="Google Shape;1233;p34"/>
          <p:cNvSpPr/>
          <p:nvPr/>
        </p:nvSpPr>
        <p:spPr>
          <a:xfrm>
            <a:off x="2388662" y="2803422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4" name="Google Shape;1234;p34"/>
          <p:cNvSpPr/>
          <p:nvPr/>
        </p:nvSpPr>
        <p:spPr>
          <a:xfrm>
            <a:off x="2388662" y="2695761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5" name="Google Shape;1235;p34"/>
          <p:cNvSpPr/>
          <p:nvPr/>
        </p:nvSpPr>
        <p:spPr>
          <a:xfrm>
            <a:off x="2388662" y="2468583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(64)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6" name="Google Shape;1236;p34"/>
          <p:cNvSpPr/>
          <p:nvPr/>
        </p:nvSpPr>
        <p:spPr>
          <a:xfrm>
            <a:off x="2388662" y="2363035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7" name="Google Shape;1237;p34"/>
          <p:cNvSpPr/>
          <p:nvPr/>
        </p:nvSpPr>
        <p:spPr>
          <a:xfrm>
            <a:off x="2388662" y="2255374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8" name="Google Shape;1238;p34"/>
          <p:cNvSpPr/>
          <p:nvPr/>
        </p:nvSpPr>
        <p:spPr>
          <a:xfrm>
            <a:off x="2388662" y="2023977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(32)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9" name="Google Shape;1239;p34"/>
          <p:cNvSpPr/>
          <p:nvPr/>
        </p:nvSpPr>
        <p:spPr>
          <a:xfrm>
            <a:off x="2388662" y="1918429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0" name="Google Shape;1240;p34"/>
          <p:cNvSpPr/>
          <p:nvPr/>
        </p:nvSpPr>
        <p:spPr>
          <a:xfrm>
            <a:off x="2388662" y="1810768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1" name="Google Shape;1241;p34"/>
          <p:cNvSpPr/>
          <p:nvPr/>
        </p:nvSpPr>
        <p:spPr>
          <a:xfrm>
            <a:off x="2388662" y="1581084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(16)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2" name="Google Shape;1242;p34"/>
          <p:cNvSpPr/>
          <p:nvPr/>
        </p:nvSpPr>
        <p:spPr>
          <a:xfrm>
            <a:off x="2262085" y="1374253"/>
            <a:ext cx="1299300" cy="3202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3" name="Google Shape;1243;p34"/>
          <p:cNvSpPr txBox="1"/>
          <p:nvPr/>
        </p:nvSpPr>
        <p:spPr>
          <a:xfrm rot="5400000">
            <a:off x="5580901" y="1646014"/>
            <a:ext cx="87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…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4" name="Google Shape;1244;p34"/>
          <p:cNvSpPr txBox="1"/>
          <p:nvPr/>
        </p:nvSpPr>
        <p:spPr>
          <a:xfrm rot="5400000">
            <a:off x="4386040" y="3309221"/>
            <a:ext cx="11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…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45" name="Google Shape;1245;p34"/>
          <p:cNvCxnSpPr/>
          <p:nvPr/>
        </p:nvCxnSpPr>
        <p:spPr>
          <a:xfrm rot="10800000">
            <a:off x="2910262" y="4077867"/>
            <a:ext cx="0" cy="132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46" name="Google Shape;1246;p34"/>
          <p:cNvCxnSpPr/>
          <p:nvPr/>
        </p:nvCxnSpPr>
        <p:spPr>
          <a:xfrm rot="10800000">
            <a:off x="2911317" y="3440046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47" name="Google Shape;1247;p34"/>
          <p:cNvCxnSpPr/>
          <p:nvPr/>
        </p:nvCxnSpPr>
        <p:spPr>
          <a:xfrm rot="10800000">
            <a:off x="2910262" y="3004603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48" name="Google Shape;1248;p34"/>
          <p:cNvCxnSpPr/>
          <p:nvPr/>
        </p:nvCxnSpPr>
        <p:spPr>
          <a:xfrm rot="10800000">
            <a:off x="2912371" y="2570766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49" name="Google Shape;1249;p34"/>
          <p:cNvCxnSpPr/>
          <p:nvPr/>
        </p:nvCxnSpPr>
        <p:spPr>
          <a:xfrm rot="10800000">
            <a:off x="2911317" y="2135323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50" name="Google Shape;1250;p34"/>
          <p:cNvCxnSpPr/>
          <p:nvPr/>
        </p:nvCxnSpPr>
        <p:spPr>
          <a:xfrm rot="10800000">
            <a:off x="2906042" y="1684012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51" name="Google Shape;1251;p34"/>
          <p:cNvCxnSpPr/>
          <p:nvPr/>
        </p:nvCxnSpPr>
        <p:spPr>
          <a:xfrm rot="10800000">
            <a:off x="4351923" y="4072753"/>
            <a:ext cx="0" cy="132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52" name="Google Shape;1252;p34"/>
          <p:cNvCxnSpPr/>
          <p:nvPr/>
        </p:nvCxnSpPr>
        <p:spPr>
          <a:xfrm rot="10800000">
            <a:off x="6770588" y="4071895"/>
            <a:ext cx="0" cy="132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53" name="Google Shape;1253;p34"/>
          <p:cNvCxnSpPr/>
          <p:nvPr/>
        </p:nvCxnSpPr>
        <p:spPr>
          <a:xfrm rot="10800000">
            <a:off x="6770588" y="3436169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54" name="Google Shape;1254;p34"/>
          <p:cNvCxnSpPr/>
          <p:nvPr/>
        </p:nvCxnSpPr>
        <p:spPr>
          <a:xfrm rot="10800000">
            <a:off x="5556509" y="3434095"/>
            <a:ext cx="0" cy="770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55" name="Google Shape;1255;p34"/>
          <p:cNvCxnSpPr/>
          <p:nvPr/>
        </p:nvCxnSpPr>
        <p:spPr>
          <a:xfrm rot="10800000">
            <a:off x="4342431" y="2826818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56" name="Google Shape;1256;p34"/>
          <p:cNvCxnSpPr/>
          <p:nvPr/>
        </p:nvCxnSpPr>
        <p:spPr>
          <a:xfrm rot="10800000">
            <a:off x="4341379" y="2530900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57" name="Google Shape;1257;p34"/>
          <p:cNvCxnSpPr/>
          <p:nvPr/>
        </p:nvCxnSpPr>
        <p:spPr>
          <a:xfrm rot="10800000">
            <a:off x="5556509" y="2249282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58" name="Google Shape;1258;p34"/>
          <p:cNvCxnSpPr/>
          <p:nvPr/>
        </p:nvCxnSpPr>
        <p:spPr>
          <a:xfrm rot="10800000">
            <a:off x="5556509" y="2564898"/>
            <a:ext cx="0" cy="338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59" name="Google Shape;1259;p34"/>
          <p:cNvCxnSpPr/>
          <p:nvPr/>
        </p:nvCxnSpPr>
        <p:spPr>
          <a:xfrm rot="10800000">
            <a:off x="6768479" y="2564898"/>
            <a:ext cx="0" cy="338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60" name="Google Shape;1260;p34"/>
          <p:cNvSpPr/>
          <p:nvPr/>
        </p:nvSpPr>
        <p:spPr>
          <a:xfrm>
            <a:off x="2388661" y="1091937"/>
            <a:ext cx="4905600" cy="157500"/>
          </a:xfrm>
          <a:prstGeom prst="rect">
            <a:avLst/>
          </a:prstGeom>
          <a:solidFill>
            <a:srgbClr val="7570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Dot Product 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61" name="Google Shape;1261;p34"/>
          <p:cNvCxnSpPr/>
          <p:nvPr/>
        </p:nvCxnSpPr>
        <p:spPr>
          <a:xfrm rot="10800000">
            <a:off x="4844515" y="940133"/>
            <a:ext cx="0" cy="13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62" name="Google Shape;1262;p34"/>
          <p:cNvSpPr/>
          <p:nvPr/>
        </p:nvSpPr>
        <p:spPr>
          <a:xfrm>
            <a:off x="4309857" y="763380"/>
            <a:ext cx="1063200" cy="157500"/>
          </a:xfrm>
          <a:prstGeom prst="rect">
            <a:avLst/>
          </a:prstGeom>
          <a:solidFill>
            <a:srgbClr val="7570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Similarity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63" name="Google Shape;1263;p34"/>
          <p:cNvCxnSpPr/>
          <p:nvPr/>
        </p:nvCxnSpPr>
        <p:spPr>
          <a:xfrm rot="10800000">
            <a:off x="2905342" y="1302860"/>
            <a:ext cx="0" cy="24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64" name="Google Shape;1264;p34"/>
          <p:cNvCxnSpPr/>
          <p:nvPr/>
        </p:nvCxnSpPr>
        <p:spPr>
          <a:xfrm rot="10800000">
            <a:off x="5557563" y="1302771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65" name="Google Shape;1265;p34"/>
          <p:cNvSpPr/>
          <p:nvPr/>
        </p:nvSpPr>
        <p:spPr>
          <a:xfrm>
            <a:off x="2262085" y="715055"/>
            <a:ext cx="5164500" cy="557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6" name="Google Shape;1266;p34"/>
          <p:cNvSpPr txBox="1"/>
          <p:nvPr/>
        </p:nvSpPr>
        <p:spPr>
          <a:xfrm>
            <a:off x="2262085" y="662013"/>
            <a:ext cx="698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Predict</a:t>
            </a:r>
            <a:r>
              <a:rPr lang="en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1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7" name="Google Shape;1267;p34"/>
          <p:cNvSpPr txBox="1"/>
          <p:nvPr/>
        </p:nvSpPr>
        <p:spPr>
          <a:xfrm>
            <a:off x="2256947" y="1389231"/>
            <a:ext cx="76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Tag Feature </a:t>
            </a:r>
            <a:endParaRPr sz="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8" name="Google Shape;1268;p34"/>
          <p:cNvSpPr txBox="1"/>
          <p:nvPr/>
        </p:nvSpPr>
        <p:spPr>
          <a:xfrm>
            <a:off x="3693680" y="1389231"/>
            <a:ext cx="76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Song Feature </a:t>
            </a:r>
            <a:endParaRPr sz="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9" name="Google Shape;1269;p34"/>
          <p:cNvSpPr/>
          <p:nvPr/>
        </p:nvSpPr>
        <p:spPr>
          <a:xfrm>
            <a:off x="3739175" y="2619400"/>
            <a:ext cx="1225500" cy="1465800"/>
          </a:xfrm>
          <a:prstGeom prst="rect">
            <a:avLst/>
          </a:prstGeom>
          <a:solidFill>
            <a:srgbClr val="100808">
              <a:alpha val="73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34"/>
          <p:cNvSpPr txBox="1"/>
          <p:nvPr/>
        </p:nvSpPr>
        <p:spPr>
          <a:xfrm>
            <a:off x="3437525" y="3124738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Squeeze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Net</a:t>
            </a:r>
            <a:endParaRPr sz="1200" b="1">
              <a:solidFill>
                <a:schemeClr val="dk1"/>
              </a:solidFill>
            </a:endParaRPr>
          </a:p>
        </p:txBody>
      </p:sp>
      <p:grpSp>
        <p:nvGrpSpPr>
          <p:cNvPr id="1271" name="Google Shape;1271;p34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272" name="Google Shape;1272;p34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ahLst/>
              <a:cxn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6065700" y="4807950"/>
              <a:ext cx="498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65186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503375" y="4769275"/>
              <a:ext cx="127450" cy="122625"/>
            </a:xfrm>
            <a:custGeom>
              <a:avLst/>
              <a:gdLst/>
              <a:ahLst/>
              <a:cxn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6" name="Google Shape;1276;p3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1215"/>
            <a:ext cx="9144000" cy="5143500"/>
          </a:xfrm>
          <a:prstGeom prst="rect">
            <a:avLst/>
          </a:prstGeom>
          <a:solidFill>
            <a:srgbClr val="03051A">
              <a:alpha val="802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34"/>
          <p:cNvSpPr txBox="1"/>
          <p:nvPr/>
        </p:nvSpPr>
        <p:spPr>
          <a:xfrm>
            <a:off x="1730525" y="2475963"/>
            <a:ext cx="3114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8" name="Google Shape;1278;p34"/>
          <p:cNvCxnSpPr/>
          <p:nvPr/>
        </p:nvCxnSpPr>
        <p:spPr>
          <a:xfrm flipH="1">
            <a:off x="2579228" y="1321323"/>
            <a:ext cx="2400" cy="2172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9" name="Google Shape;1279;p34"/>
          <p:cNvCxnSpPr/>
          <p:nvPr/>
        </p:nvCxnSpPr>
        <p:spPr>
          <a:xfrm flipH="1">
            <a:off x="2579228" y="2019398"/>
            <a:ext cx="2400" cy="2172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0" name="Google Shape;1280;p34"/>
          <p:cNvCxnSpPr/>
          <p:nvPr/>
        </p:nvCxnSpPr>
        <p:spPr>
          <a:xfrm flipH="1">
            <a:off x="2579228" y="2664048"/>
            <a:ext cx="2400" cy="2172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1" name="Google Shape;1281;p34"/>
          <p:cNvCxnSpPr/>
          <p:nvPr/>
        </p:nvCxnSpPr>
        <p:spPr>
          <a:xfrm flipH="1">
            <a:off x="2579228" y="3388810"/>
            <a:ext cx="2400" cy="2172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282" name="Google Shape;1282;p34"/>
          <p:cNvGrpSpPr/>
          <p:nvPr/>
        </p:nvGrpSpPr>
        <p:grpSpPr>
          <a:xfrm>
            <a:off x="1265373" y="946041"/>
            <a:ext cx="6359834" cy="3092825"/>
            <a:chOff x="1527441" y="949973"/>
            <a:chExt cx="6359834" cy="3092825"/>
          </a:xfrm>
        </p:grpSpPr>
        <p:pic>
          <p:nvPicPr>
            <p:cNvPr id="1283" name="Google Shape;1283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59649" y="1129963"/>
              <a:ext cx="4327626" cy="27174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4" name="Google Shape;1284;p34"/>
            <p:cNvSpPr/>
            <p:nvPr/>
          </p:nvSpPr>
          <p:spPr>
            <a:xfrm>
              <a:off x="1894103" y="949973"/>
              <a:ext cx="1409400" cy="353100"/>
            </a:xfrm>
            <a:prstGeom prst="rect">
              <a:avLst/>
            </a:prstGeom>
            <a:solidFill>
              <a:srgbClr val="E3E7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lang="en" sz="1300" b="1" dirty="0">
                  <a:solidFill>
                    <a:schemeClr val="accent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fire1</a:t>
              </a:r>
              <a:endParaRPr sz="1300" b="1" i="0" u="none" strike="noStrike" cap="none" dirty="0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1894103" y="1646747"/>
              <a:ext cx="1409400" cy="353100"/>
            </a:xfrm>
            <a:prstGeom prst="rect">
              <a:avLst/>
            </a:prstGeom>
            <a:solidFill>
              <a:srgbClr val="E3E7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lang="en" sz="1300" b="1" dirty="0">
                  <a:solidFill>
                    <a:schemeClr val="accent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fire2</a:t>
              </a:r>
              <a:endParaRPr sz="1300" b="1" i="0" u="none" strike="noStrike" cap="none" dirty="0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1894103" y="2307535"/>
              <a:ext cx="1409400" cy="353100"/>
            </a:xfrm>
            <a:prstGeom prst="rect">
              <a:avLst/>
            </a:prstGeom>
            <a:solidFill>
              <a:srgbClr val="E3E7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lang="en" sz="1300" b="1" dirty="0">
                  <a:solidFill>
                    <a:schemeClr val="accent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fire3</a:t>
              </a:r>
              <a:endParaRPr sz="1300" b="1" i="0" u="none" strike="noStrike" cap="none" dirty="0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1894103" y="2957635"/>
              <a:ext cx="1409400" cy="353100"/>
            </a:xfrm>
            <a:prstGeom prst="rect">
              <a:avLst/>
            </a:prstGeom>
            <a:solidFill>
              <a:srgbClr val="E3E7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lang="en" sz="1300" b="1">
                  <a:solidFill>
                    <a:schemeClr val="accent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fire4</a:t>
              </a:r>
              <a:endParaRPr sz="1300" b="1" i="0" u="none" strike="noStrike" cap="none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1894103" y="3689698"/>
              <a:ext cx="1409400" cy="353100"/>
            </a:xfrm>
            <a:prstGeom prst="rect">
              <a:avLst/>
            </a:prstGeom>
            <a:solidFill>
              <a:srgbClr val="E3E7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rPr lang="en" sz="1300" b="1">
                  <a:solidFill>
                    <a:schemeClr val="accent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fire5</a:t>
              </a:r>
              <a:endParaRPr sz="1300" b="1" i="0" u="none" strike="noStrike" cap="none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9" name="Google Shape;1289;p34"/>
            <p:cNvSpPr txBox="1"/>
            <p:nvPr/>
          </p:nvSpPr>
          <p:spPr>
            <a:xfrm>
              <a:off x="1527441" y="1338863"/>
              <a:ext cx="12993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9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MaxPooling2D</a:t>
              </a:r>
              <a:endPara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0" name="Google Shape;1290;p34"/>
            <p:cNvSpPr txBox="1"/>
            <p:nvPr/>
          </p:nvSpPr>
          <p:spPr>
            <a:xfrm>
              <a:off x="1527441" y="2024400"/>
              <a:ext cx="12993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9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MaxPooling2D</a:t>
              </a:r>
              <a:endPara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1" name="Google Shape;1291;p34"/>
            <p:cNvSpPr txBox="1"/>
            <p:nvPr/>
          </p:nvSpPr>
          <p:spPr>
            <a:xfrm>
              <a:off x="1596491" y="2715025"/>
              <a:ext cx="12993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9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MaxPooling2D</a:t>
              </a:r>
              <a:endPara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2" name="Google Shape;1292;p34"/>
            <p:cNvSpPr txBox="1"/>
            <p:nvPr/>
          </p:nvSpPr>
          <p:spPr>
            <a:xfrm>
              <a:off x="1596491" y="3384863"/>
              <a:ext cx="12993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9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MaxPooling2D</a:t>
              </a:r>
              <a:endPara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35"/>
          <p:cNvSpPr txBox="1">
            <a:spLocks noGrp="1"/>
          </p:cNvSpPr>
          <p:nvPr>
            <p:ph type="subTitle" idx="7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/>
              <a:t>Modeling</a:t>
            </a:r>
            <a:endParaRPr b="1"/>
          </a:p>
        </p:txBody>
      </p:sp>
      <p:sp>
        <p:nvSpPr>
          <p:cNvPr id="1298" name="Google Shape;1298;p35"/>
          <p:cNvSpPr txBox="1"/>
          <p:nvPr/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35"/>
          <p:cNvSpPr txBox="1"/>
          <p:nvPr/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Result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35"/>
          <p:cNvSpPr txBox="1"/>
          <p:nvPr/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1400" b="1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35"/>
          <p:cNvSpPr txBox="1"/>
          <p:nvPr/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35"/>
          <p:cNvSpPr txBox="1"/>
          <p:nvPr/>
        </p:nvSpPr>
        <p:spPr>
          <a:xfrm>
            <a:off x="-555333" y="940219"/>
            <a:ext cx="3354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Song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Recommendation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/>
          </a:p>
        </p:txBody>
      </p:sp>
      <p:sp>
        <p:nvSpPr>
          <p:cNvPr id="1303" name="Google Shape;1303;p35"/>
          <p:cNvSpPr/>
          <p:nvPr/>
        </p:nvSpPr>
        <p:spPr>
          <a:xfrm>
            <a:off x="3806588" y="3958760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 2D (32)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4" name="Google Shape;1304;p35"/>
          <p:cNvSpPr/>
          <p:nvPr/>
        </p:nvSpPr>
        <p:spPr>
          <a:xfrm>
            <a:off x="3806588" y="3856644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 2D (32)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5" name="Google Shape;1305;p35"/>
          <p:cNvSpPr/>
          <p:nvPr/>
        </p:nvSpPr>
        <p:spPr>
          <a:xfrm>
            <a:off x="3806588" y="3755385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6" name="Google Shape;1306;p35"/>
          <p:cNvSpPr/>
          <p:nvPr/>
        </p:nvSpPr>
        <p:spPr>
          <a:xfrm>
            <a:off x="3806588" y="3652873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7" name="Google Shape;1307;p35"/>
          <p:cNvSpPr/>
          <p:nvPr/>
        </p:nvSpPr>
        <p:spPr>
          <a:xfrm>
            <a:off x="3806588" y="3553794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MaxPooling 2D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8" name="Google Shape;1308;p35"/>
          <p:cNvSpPr/>
          <p:nvPr/>
        </p:nvSpPr>
        <p:spPr>
          <a:xfrm>
            <a:off x="3806588" y="3338530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 2D (128)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9" name="Google Shape;1309;p35"/>
          <p:cNvSpPr/>
          <p:nvPr/>
        </p:nvSpPr>
        <p:spPr>
          <a:xfrm>
            <a:off x="3806588" y="3236414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 2D (128)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0" name="Google Shape;1310;p35"/>
          <p:cNvSpPr/>
          <p:nvPr/>
        </p:nvSpPr>
        <p:spPr>
          <a:xfrm>
            <a:off x="3806588" y="3135155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1" name="Google Shape;1311;p35"/>
          <p:cNvSpPr/>
          <p:nvPr/>
        </p:nvSpPr>
        <p:spPr>
          <a:xfrm>
            <a:off x="3806588" y="3032643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2" name="Google Shape;1312;p35"/>
          <p:cNvSpPr/>
          <p:nvPr/>
        </p:nvSpPr>
        <p:spPr>
          <a:xfrm>
            <a:off x="3806588" y="2933565"/>
            <a:ext cx="1063200" cy="822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MaxPooling 2D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3" name="Google Shape;1313;p35"/>
          <p:cNvSpPr/>
          <p:nvPr/>
        </p:nvSpPr>
        <p:spPr>
          <a:xfrm>
            <a:off x="3793931" y="2641023"/>
            <a:ext cx="1063200" cy="1575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LSTM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4" name="Google Shape;1314;p35"/>
          <p:cNvSpPr/>
          <p:nvPr/>
        </p:nvSpPr>
        <p:spPr>
          <a:xfrm>
            <a:off x="6231054" y="3557342"/>
            <a:ext cx="1063200" cy="499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Embedding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5" name="Google Shape;1315;p35"/>
          <p:cNvSpPr/>
          <p:nvPr/>
        </p:nvSpPr>
        <p:spPr>
          <a:xfrm>
            <a:off x="6231582" y="2921180"/>
            <a:ext cx="1063200" cy="494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Flatten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6" name="Google Shape;1316;p35"/>
          <p:cNvSpPr/>
          <p:nvPr/>
        </p:nvSpPr>
        <p:spPr>
          <a:xfrm>
            <a:off x="3793403" y="2363035"/>
            <a:ext cx="3501000" cy="1575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Concatenate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7" name="Google Shape;1317;p35"/>
          <p:cNvSpPr/>
          <p:nvPr/>
        </p:nvSpPr>
        <p:spPr>
          <a:xfrm>
            <a:off x="5035434" y="2933565"/>
            <a:ext cx="1063200" cy="481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One-hot encoding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8" name="Google Shape;1318;p35"/>
          <p:cNvSpPr/>
          <p:nvPr/>
        </p:nvSpPr>
        <p:spPr>
          <a:xfrm>
            <a:off x="3806588" y="4235388"/>
            <a:ext cx="1063200" cy="2169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Mel-spectrogram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9" name="Google Shape;1319;p35"/>
          <p:cNvSpPr/>
          <p:nvPr/>
        </p:nvSpPr>
        <p:spPr>
          <a:xfrm>
            <a:off x="5012757" y="4235388"/>
            <a:ext cx="1063200" cy="2169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Genre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0" name="Google Shape;1320;p35"/>
          <p:cNvSpPr/>
          <p:nvPr/>
        </p:nvSpPr>
        <p:spPr>
          <a:xfrm>
            <a:off x="6231582" y="4235388"/>
            <a:ext cx="1063200" cy="2169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Singer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1" name="Google Shape;1321;p35"/>
          <p:cNvSpPr/>
          <p:nvPr/>
        </p:nvSpPr>
        <p:spPr>
          <a:xfrm>
            <a:off x="5012757" y="2148901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(256)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2" name="Google Shape;1322;p35"/>
          <p:cNvSpPr/>
          <p:nvPr/>
        </p:nvSpPr>
        <p:spPr>
          <a:xfrm>
            <a:off x="5012757" y="2043353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3" name="Google Shape;1323;p35"/>
          <p:cNvSpPr/>
          <p:nvPr/>
        </p:nvSpPr>
        <p:spPr>
          <a:xfrm>
            <a:off x="5012757" y="1935692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4" name="Google Shape;1324;p35"/>
          <p:cNvSpPr/>
          <p:nvPr/>
        </p:nvSpPr>
        <p:spPr>
          <a:xfrm>
            <a:off x="5012757" y="1642562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(16)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5" name="Google Shape;1325;p35"/>
          <p:cNvSpPr/>
          <p:nvPr/>
        </p:nvSpPr>
        <p:spPr>
          <a:xfrm>
            <a:off x="5012757" y="1537014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6" name="Google Shape;1326;p35"/>
          <p:cNvSpPr/>
          <p:nvPr/>
        </p:nvSpPr>
        <p:spPr>
          <a:xfrm>
            <a:off x="5012757" y="1429353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7" name="Google Shape;1327;p35"/>
          <p:cNvSpPr/>
          <p:nvPr/>
        </p:nvSpPr>
        <p:spPr>
          <a:xfrm>
            <a:off x="3687834" y="1373463"/>
            <a:ext cx="3738900" cy="320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8" name="Google Shape;1328;p35"/>
          <p:cNvSpPr/>
          <p:nvPr/>
        </p:nvSpPr>
        <p:spPr>
          <a:xfrm>
            <a:off x="2388662" y="4241359"/>
            <a:ext cx="1063200" cy="2169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Tag 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9" name="Google Shape;1329;p35"/>
          <p:cNvSpPr/>
          <p:nvPr/>
        </p:nvSpPr>
        <p:spPr>
          <a:xfrm>
            <a:off x="2388662" y="3563314"/>
            <a:ext cx="1063200" cy="483600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Kobert 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0" name="Google Shape;1330;p35"/>
          <p:cNvSpPr/>
          <p:nvPr/>
        </p:nvSpPr>
        <p:spPr>
          <a:xfrm>
            <a:off x="2388662" y="3334129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(256)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1" name="Google Shape;1331;p35"/>
          <p:cNvSpPr/>
          <p:nvPr/>
        </p:nvSpPr>
        <p:spPr>
          <a:xfrm>
            <a:off x="2388662" y="3228580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2" name="Google Shape;1332;p35"/>
          <p:cNvSpPr/>
          <p:nvPr/>
        </p:nvSpPr>
        <p:spPr>
          <a:xfrm>
            <a:off x="2388662" y="3120919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3" name="Google Shape;1333;p35"/>
          <p:cNvSpPr/>
          <p:nvPr/>
        </p:nvSpPr>
        <p:spPr>
          <a:xfrm>
            <a:off x="2388662" y="2908970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(128)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4" name="Google Shape;1334;p35"/>
          <p:cNvSpPr/>
          <p:nvPr/>
        </p:nvSpPr>
        <p:spPr>
          <a:xfrm>
            <a:off x="2388662" y="2803422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5" name="Google Shape;1335;p35"/>
          <p:cNvSpPr/>
          <p:nvPr/>
        </p:nvSpPr>
        <p:spPr>
          <a:xfrm>
            <a:off x="2388662" y="2695761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6" name="Google Shape;1336;p35"/>
          <p:cNvSpPr/>
          <p:nvPr/>
        </p:nvSpPr>
        <p:spPr>
          <a:xfrm>
            <a:off x="2388662" y="2468583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(64)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7" name="Google Shape;1337;p35"/>
          <p:cNvSpPr/>
          <p:nvPr/>
        </p:nvSpPr>
        <p:spPr>
          <a:xfrm>
            <a:off x="2388662" y="2363035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8" name="Google Shape;1338;p35"/>
          <p:cNvSpPr/>
          <p:nvPr/>
        </p:nvSpPr>
        <p:spPr>
          <a:xfrm>
            <a:off x="2388662" y="2255374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9" name="Google Shape;1339;p35"/>
          <p:cNvSpPr/>
          <p:nvPr/>
        </p:nvSpPr>
        <p:spPr>
          <a:xfrm>
            <a:off x="2388662" y="2023977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(32)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0" name="Google Shape;1340;p35"/>
          <p:cNvSpPr/>
          <p:nvPr/>
        </p:nvSpPr>
        <p:spPr>
          <a:xfrm>
            <a:off x="2388662" y="1918429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 Normalization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1" name="Google Shape;1341;p35"/>
          <p:cNvSpPr/>
          <p:nvPr/>
        </p:nvSpPr>
        <p:spPr>
          <a:xfrm>
            <a:off x="2388662" y="1810768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Dropout (0.2)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2" name="Google Shape;1342;p35"/>
          <p:cNvSpPr/>
          <p:nvPr/>
        </p:nvSpPr>
        <p:spPr>
          <a:xfrm>
            <a:off x="2388662" y="1581084"/>
            <a:ext cx="1063200" cy="8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 (16)</a:t>
            </a:r>
            <a:endParaRPr sz="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3" name="Google Shape;1343;p35"/>
          <p:cNvSpPr/>
          <p:nvPr/>
        </p:nvSpPr>
        <p:spPr>
          <a:xfrm>
            <a:off x="2262085" y="1374253"/>
            <a:ext cx="1299300" cy="3202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4" name="Google Shape;1344;p35"/>
          <p:cNvSpPr txBox="1"/>
          <p:nvPr/>
        </p:nvSpPr>
        <p:spPr>
          <a:xfrm rot="5400000">
            <a:off x="5580901" y="1646014"/>
            <a:ext cx="87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…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5" name="Google Shape;1345;p35"/>
          <p:cNvSpPr txBox="1"/>
          <p:nvPr/>
        </p:nvSpPr>
        <p:spPr>
          <a:xfrm rot="5400000">
            <a:off x="4386040" y="3309221"/>
            <a:ext cx="118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…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46" name="Google Shape;1346;p35"/>
          <p:cNvCxnSpPr/>
          <p:nvPr/>
        </p:nvCxnSpPr>
        <p:spPr>
          <a:xfrm rot="10800000">
            <a:off x="2910262" y="4077867"/>
            <a:ext cx="0" cy="132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47" name="Google Shape;1347;p35"/>
          <p:cNvCxnSpPr/>
          <p:nvPr/>
        </p:nvCxnSpPr>
        <p:spPr>
          <a:xfrm rot="10800000">
            <a:off x="2911317" y="3440046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48" name="Google Shape;1348;p35"/>
          <p:cNvCxnSpPr/>
          <p:nvPr/>
        </p:nvCxnSpPr>
        <p:spPr>
          <a:xfrm rot="10800000">
            <a:off x="2910262" y="3004603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49" name="Google Shape;1349;p35"/>
          <p:cNvCxnSpPr/>
          <p:nvPr/>
        </p:nvCxnSpPr>
        <p:spPr>
          <a:xfrm rot="10800000">
            <a:off x="2912371" y="2570766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50" name="Google Shape;1350;p35"/>
          <p:cNvCxnSpPr/>
          <p:nvPr/>
        </p:nvCxnSpPr>
        <p:spPr>
          <a:xfrm rot="10800000">
            <a:off x="2911317" y="2135323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51" name="Google Shape;1351;p35"/>
          <p:cNvCxnSpPr/>
          <p:nvPr/>
        </p:nvCxnSpPr>
        <p:spPr>
          <a:xfrm rot="10800000">
            <a:off x="2906042" y="1684012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52" name="Google Shape;1352;p35"/>
          <p:cNvCxnSpPr/>
          <p:nvPr/>
        </p:nvCxnSpPr>
        <p:spPr>
          <a:xfrm rot="10800000">
            <a:off x="4351923" y="4072753"/>
            <a:ext cx="0" cy="132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53" name="Google Shape;1353;p35"/>
          <p:cNvCxnSpPr/>
          <p:nvPr/>
        </p:nvCxnSpPr>
        <p:spPr>
          <a:xfrm rot="10800000">
            <a:off x="6770588" y="4071895"/>
            <a:ext cx="0" cy="132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54" name="Google Shape;1354;p35"/>
          <p:cNvCxnSpPr/>
          <p:nvPr/>
        </p:nvCxnSpPr>
        <p:spPr>
          <a:xfrm rot="10800000">
            <a:off x="6770588" y="3436169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55" name="Google Shape;1355;p35"/>
          <p:cNvCxnSpPr/>
          <p:nvPr/>
        </p:nvCxnSpPr>
        <p:spPr>
          <a:xfrm rot="10800000">
            <a:off x="5556509" y="3434095"/>
            <a:ext cx="0" cy="770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56" name="Google Shape;1356;p35"/>
          <p:cNvCxnSpPr/>
          <p:nvPr/>
        </p:nvCxnSpPr>
        <p:spPr>
          <a:xfrm rot="10800000">
            <a:off x="4342431" y="2826818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57" name="Google Shape;1357;p35"/>
          <p:cNvCxnSpPr/>
          <p:nvPr/>
        </p:nvCxnSpPr>
        <p:spPr>
          <a:xfrm rot="10800000">
            <a:off x="4341379" y="2530900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58" name="Google Shape;1358;p35"/>
          <p:cNvCxnSpPr/>
          <p:nvPr/>
        </p:nvCxnSpPr>
        <p:spPr>
          <a:xfrm rot="10800000">
            <a:off x="5556509" y="2249282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59" name="Google Shape;1359;p35"/>
          <p:cNvCxnSpPr/>
          <p:nvPr/>
        </p:nvCxnSpPr>
        <p:spPr>
          <a:xfrm rot="10800000">
            <a:off x="5556509" y="2564898"/>
            <a:ext cx="0" cy="338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60" name="Google Shape;1360;p35"/>
          <p:cNvCxnSpPr/>
          <p:nvPr/>
        </p:nvCxnSpPr>
        <p:spPr>
          <a:xfrm rot="10800000">
            <a:off x="6768479" y="2564898"/>
            <a:ext cx="0" cy="338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61" name="Google Shape;1361;p35"/>
          <p:cNvSpPr/>
          <p:nvPr/>
        </p:nvSpPr>
        <p:spPr>
          <a:xfrm>
            <a:off x="2388661" y="1091937"/>
            <a:ext cx="4905600" cy="157500"/>
          </a:xfrm>
          <a:prstGeom prst="rect">
            <a:avLst/>
          </a:prstGeom>
          <a:solidFill>
            <a:srgbClr val="7570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Dot Product 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62" name="Google Shape;1362;p35"/>
          <p:cNvCxnSpPr/>
          <p:nvPr/>
        </p:nvCxnSpPr>
        <p:spPr>
          <a:xfrm rot="10800000">
            <a:off x="4844515" y="940133"/>
            <a:ext cx="0" cy="13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63" name="Google Shape;1363;p35"/>
          <p:cNvSpPr/>
          <p:nvPr/>
        </p:nvSpPr>
        <p:spPr>
          <a:xfrm>
            <a:off x="4309857" y="763380"/>
            <a:ext cx="1063200" cy="157500"/>
          </a:xfrm>
          <a:prstGeom prst="rect">
            <a:avLst/>
          </a:prstGeom>
          <a:solidFill>
            <a:srgbClr val="7570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Similarity</a:t>
            </a:r>
            <a:endParaRPr sz="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64" name="Google Shape;1364;p35"/>
          <p:cNvCxnSpPr/>
          <p:nvPr/>
        </p:nvCxnSpPr>
        <p:spPr>
          <a:xfrm rot="10800000">
            <a:off x="2905342" y="1302860"/>
            <a:ext cx="0" cy="249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65" name="Google Shape;1365;p35"/>
          <p:cNvCxnSpPr/>
          <p:nvPr/>
        </p:nvCxnSpPr>
        <p:spPr>
          <a:xfrm rot="10800000">
            <a:off x="5557563" y="1302771"/>
            <a:ext cx="0" cy="8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66" name="Google Shape;1366;p35"/>
          <p:cNvSpPr/>
          <p:nvPr/>
        </p:nvSpPr>
        <p:spPr>
          <a:xfrm>
            <a:off x="2262085" y="715055"/>
            <a:ext cx="5164500" cy="557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7" name="Google Shape;1367;p35"/>
          <p:cNvSpPr txBox="1"/>
          <p:nvPr/>
        </p:nvSpPr>
        <p:spPr>
          <a:xfrm>
            <a:off x="2262085" y="662013"/>
            <a:ext cx="698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Predict</a:t>
            </a:r>
            <a:r>
              <a:rPr lang="en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1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8" name="Google Shape;1368;p35"/>
          <p:cNvSpPr txBox="1"/>
          <p:nvPr/>
        </p:nvSpPr>
        <p:spPr>
          <a:xfrm>
            <a:off x="2256947" y="1389231"/>
            <a:ext cx="76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Tag Feature </a:t>
            </a:r>
            <a:endParaRPr sz="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9" name="Google Shape;1369;p35"/>
          <p:cNvSpPr txBox="1"/>
          <p:nvPr/>
        </p:nvSpPr>
        <p:spPr>
          <a:xfrm>
            <a:off x="3693680" y="1389231"/>
            <a:ext cx="76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Song Feature </a:t>
            </a:r>
            <a:endParaRPr sz="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0" name="Google Shape;1370;p35"/>
          <p:cNvSpPr/>
          <p:nvPr/>
        </p:nvSpPr>
        <p:spPr>
          <a:xfrm>
            <a:off x="3739175" y="2619400"/>
            <a:ext cx="1225500" cy="1465800"/>
          </a:xfrm>
          <a:prstGeom prst="rect">
            <a:avLst/>
          </a:prstGeom>
          <a:solidFill>
            <a:srgbClr val="100808">
              <a:alpha val="73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35"/>
          <p:cNvSpPr txBox="1"/>
          <p:nvPr/>
        </p:nvSpPr>
        <p:spPr>
          <a:xfrm>
            <a:off x="3437525" y="3124738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Squeeze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Net</a:t>
            </a:r>
            <a:endParaRPr sz="1200" b="1">
              <a:solidFill>
                <a:schemeClr val="dk1"/>
              </a:solidFill>
            </a:endParaRPr>
          </a:p>
        </p:txBody>
      </p:sp>
      <p:grpSp>
        <p:nvGrpSpPr>
          <p:cNvPr id="1372" name="Google Shape;1372;p35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373" name="Google Shape;1373;p35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ahLst/>
              <a:cxn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35"/>
            <p:cNvSpPr/>
            <p:nvPr/>
          </p:nvSpPr>
          <p:spPr>
            <a:xfrm>
              <a:off x="6065700" y="4807950"/>
              <a:ext cx="498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35"/>
            <p:cNvSpPr/>
            <p:nvPr/>
          </p:nvSpPr>
          <p:spPr>
            <a:xfrm>
              <a:off x="65186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35"/>
            <p:cNvSpPr/>
            <p:nvPr/>
          </p:nvSpPr>
          <p:spPr>
            <a:xfrm>
              <a:off x="6503375" y="4769275"/>
              <a:ext cx="127450" cy="122625"/>
            </a:xfrm>
            <a:custGeom>
              <a:avLst/>
              <a:gdLst/>
              <a:ahLst/>
              <a:cxn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7" name="Google Shape;1377;p35"/>
          <p:cNvSpPr/>
          <p:nvPr/>
        </p:nvSpPr>
        <p:spPr>
          <a:xfrm>
            <a:off x="-602750" y="-129975"/>
            <a:ext cx="10427700" cy="5317800"/>
          </a:xfrm>
          <a:prstGeom prst="rect">
            <a:avLst/>
          </a:prstGeom>
          <a:solidFill>
            <a:srgbClr val="03051A">
              <a:alpha val="802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35"/>
          <p:cNvSpPr txBox="1"/>
          <p:nvPr/>
        </p:nvSpPr>
        <p:spPr>
          <a:xfrm>
            <a:off x="1730525" y="2475963"/>
            <a:ext cx="3114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79" name="Google Shape;1379;p35"/>
          <p:cNvGraphicFramePr/>
          <p:nvPr>
            <p:extLst>
              <p:ext uri="{D42A27DB-BD31-4B8C-83A1-F6EECF244321}">
                <p14:modId xmlns:p14="http://schemas.microsoft.com/office/powerpoint/2010/main" val="783156207"/>
              </p:ext>
            </p:extLst>
          </p:nvPr>
        </p:nvGraphicFramePr>
        <p:xfrm>
          <a:off x="884963" y="2162266"/>
          <a:ext cx="7239000" cy="822900"/>
        </p:xfrm>
        <a:graphic>
          <a:graphicData uri="http://schemas.openxmlformats.org/drawingml/2006/table">
            <a:tbl>
              <a:tblPr>
                <a:solidFill>
                  <a:srgbClr val="D2CFDB">
                    <a:alpha val="23922"/>
                  </a:srgbClr>
                </a:solidFill>
                <a:tableStyleId>{934DE20E-8251-43A9-8E19-E2C756B7B57E}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</a:rPr>
                        <a:t>MSE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</a:rPr>
                        <a:t>nDCG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</a:rPr>
                        <a:t>Kendall's τ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dk1"/>
                          </a:solidFill>
                        </a:rPr>
                        <a:t>0.0083</a:t>
                      </a:r>
                      <a:endParaRPr sz="15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</a:rPr>
                        <a:t>0.99</a:t>
                      </a:r>
                      <a:endParaRPr sz="15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chemeClr val="dk1"/>
                          </a:solidFill>
                        </a:rPr>
                        <a:t>0.4075</a:t>
                      </a:r>
                      <a:endParaRPr sz="15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36"/>
          <p:cNvSpPr txBox="1">
            <a:spLocks noGrp="1"/>
          </p:cNvSpPr>
          <p:nvPr>
            <p:ph type="subTitle" idx="7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 sz="1200" b="1"/>
              <a:t>Result</a:t>
            </a:r>
            <a:endParaRPr b="1"/>
          </a:p>
        </p:txBody>
      </p:sp>
      <p:sp>
        <p:nvSpPr>
          <p:cNvPr id="1385" name="Google Shape;1385;p36"/>
          <p:cNvSpPr txBox="1"/>
          <p:nvPr/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36"/>
          <p:cNvSpPr txBox="1"/>
          <p:nvPr/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rgbClr val="ffc000"/>
                </a:solidFill>
              </a:rPr>
              <a:t>Result</a:t>
            </a:r>
            <a:endParaRPr sz="1400" b="1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36"/>
          <p:cNvSpPr txBox="1"/>
          <p:nvPr/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36"/>
          <p:cNvSpPr txBox="1"/>
          <p:nvPr/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9" name="Google Shape;1389;p3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40326" y="1079833"/>
            <a:ext cx="2243799" cy="149191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90" name="Google Shape;1390;p36"/>
          <p:cNvGraphicFramePr/>
          <p:nvPr/>
        </p:nvGraphicFramePr>
        <p:xfrm>
          <a:off x="5669601" y="1519499"/>
          <a:ext cx="3173450" cy="1897200"/>
        </p:xfrm>
        <a:graphic>
          <a:graphicData uri="http://schemas.openxmlformats.org/drawingml/2006/table">
            <a:tbl>
              <a:tblPr>
                <a:noFill/>
                <a:tableStyleId>{934DE20E-8251-43A9-8E19-E2C756B7B57E}</a:tableStyleId>
              </a:tblPr>
              <a:tblGrid>
                <a:gridCol w="1586725"/>
                <a:gridCol w="1586725"/>
              </a:tblGrid>
              <a:tr h="0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900" b="1">
                          <a:solidFill>
                            <a:schemeClr val="accent4"/>
                          </a:solidFill>
                        </a:rPr>
                        <a:t>Song_name</a:t>
                      </a:r>
                      <a:endParaRPr sz="900" b="1"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900" b="1">
                          <a:solidFill>
                            <a:schemeClr val="accent4"/>
                          </a:solidFill>
                        </a:rPr>
                        <a:t>Artist_name</a:t>
                      </a:r>
                      <a:endParaRPr sz="900" b="1"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c2c2c2"/>
                    </a:solidFill>
                  </a:tcPr>
                </a:tc>
              </a:tr>
              <a:tr h="0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900" b="0">
                          <a:solidFill>
                            <a:schemeClr val="dk1"/>
                          </a:solidFill>
                        </a:rPr>
                        <a:t>Over The Rainbow</a:t>
                      </a:r>
                      <a:endParaRPr sz="9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900" b="0">
                          <a:solidFill>
                            <a:schemeClr val="dk1"/>
                          </a:solidFill>
                        </a:rPr>
                        <a:t>Karel Boehlee Trio</a:t>
                      </a:r>
                      <a:endParaRPr sz="9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0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900" b="0">
                          <a:solidFill>
                            <a:schemeClr val="dk1"/>
                          </a:solidFill>
                        </a:rPr>
                        <a:t>다시 여기 바닷가</a:t>
                      </a:r>
                      <a:endParaRPr sz="9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900" b="0">
                          <a:solidFill>
                            <a:schemeClr val="dk1"/>
                          </a:solidFill>
                        </a:rPr>
                        <a:t>싹쓰리</a:t>
                      </a:r>
                      <a:endParaRPr sz="9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218685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Summer Feelings </a:t>
                      </a:r>
                      <a:endParaRPr sz="900" b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900" b="0">
                          <a:solidFill>
                            <a:schemeClr val="dk1"/>
                          </a:solidFill>
                        </a:rPr>
                        <a:t>Lennon stella</a:t>
                      </a:r>
                      <a:endParaRPr sz="9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0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900" b="0">
                          <a:solidFill>
                            <a:schemeClr val="dk1"/>
                          </a:solidFill>
                        </a:rPr>
                        <a:t>Sanctify</a:t>
                      </a:r>
                      <a:endParaRPr sz="9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900" b="0">
                          <a:solidFill>
                            <a:schemeClr val="dk1"/>
                          </a:solidFill>
                        </a:rPr>
                        <a:t>Years &amp; Years, Alma</a:t>
                      </a:r>
                      <a:endParaRPr sz="9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0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900" b="0">
                          <a:solidFill>
                            <a:schemeClr val="dk1"/>
                          </a:solidFill>
                        </a:rPr>
                        <a:t>Lie About Us</a:t>
                      </a:r>
                      <a:endParaRPr sz="9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900" b="0">
                          <a:solidFill>
                            <a:schemeClr val="dk1"/>
                          </a:solidFill>
                        </a:rPr>
                        <a:t>Avant</a:t>
                      </a:r>
                      <a:endParaRPr sz="900" b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</a:tbl>
          </a:graphicData>
        </a:graphic>
      </p:graphicFrame>
      <p:sp>
        <p:nvSpPr>
          <p:cNvPr id="1391" name="Google Shape;1391;p36"/>
          <p:cNvSpPr/>
          <p:nvPr/>
        </p:nvSpPr>
        <p:spPr>
          <a:xfrm>
            <a:off x="3307246" y="2913751"/>
            <a:ext cx="1599900" cy="320100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dk1"/>
                </a:solidFill>
              </a:rPr>
              <a:t>로맨틱, 밝음</a:t>
            </a:r>
            <a:endParaRPr sz="14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392" name="Google Shape;1392;p36"/>
          <p:cNvSpPr/>
          <p:nvPr/>
        </p:nvSpPr>
        <p:spPr>
          <a:xfrm>
            <a:off x="2733184" y="1688991"/>
            <a:ext cx="417300" cy="273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93" name="Google Shape;1393;p36"/>
          <p:cNvSpPr/>
          <p:nvPr/>
        </p:nvSpPr>
        <p:spPr>
          <a:xfrm>
            <a:off x="3796013" y="2053829"/>
            <a:ext cx="459000" cy="425700"/>
          </a:xfrm>
          <a:prstGeom prst="mathPlus">
            <a:avLst>
              <a:gd name="adj1" fmla="val 2352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94" name="Google Shape;1394;p36"/>
          <p:cNvSpPr/>
          <p:nvPr/>
        </p:nvSpPr>
        <p:spPr>
          <a:xfrm>
            <a:off x="3232759" y="1690039"/>
            <a:ext cx="1760700" cy="3201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dk1"/>
                </a:solidFill>
              </a:rPr>
              <a:t>해변, 남자, 여자, …</a:t>
            </a:r>
            <a:endParaRPr sz="14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395" name="Google Shape;1395;p36"/>
          <p:cNvSpPr/>
          <p:nvPr/>
        </p:nvSpPr>
        <p:spPr>
          <a:xfrm>
            <a:off x="5076425" y="2129879"/>
            <a:ext cx="417300" cy="273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396" name="Google Shape;1396;p36"/>
          <p:cNvGrpSpPr/>
          <p:nvPr/>
        </p:nvGrpSpPr>
        <p:grpSpPr>
          <a:xfrm rot="0">
            <a:off x="6075775" y="4769288"/>
            <a:ext cx="1821575" cy="122625"/>
            <a:chOff x="6065700" y="4769275"/>
            <a:chExt cx="1821575" cy="122625"/>
          </a:xfrm>
        </p:grpSpPr>
        <p:sp>
          <p:nvSpPr>
            <p:cNvPr id="1397" name="Google Shape;1397;p36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6065700" y="4807950"/>
              <a:ext cx="9966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36"/>
            <p:cNvSpPr/>
            <p:nvPr/>
          </p:nvSpPr>
          <p:spPr>
            <a:xfrm>
              <a:off x="70169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36"/>
            <p:cNvSpPr/>
            <p:nvPr/>
          </p:nvSpPr>
          <p:spPr>
            <a:xfrm>
              <a:off x="6998800" y="4769275"/>
              <a:ext cx="127450" cy="122625"/>
            </a:xfrm>
            <a:custGeom>
              <a:avLst/>
              <a:gd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" name="생각 풍선: 구름 모양 4"/>
          <p:cNvSpPr/>
          <p:nvPr/>
        </p:nvSpPr>
        <p:spPr>
          <a:xfrm>
            <a:off x="3125977" y="2687125"/>
            <a:ext cx="1977795" cy="846619"/>
          </a:xfrm>
          <a:prstGeom prst="cloudCallout">
            <a:avLst>
              <a:gd name="adj1" fmla="val -69472"/>
              <a:gd name="adj2" fmla="val -4195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37"/>
          <p:cNvSpPr txBox="1">
            <a:spLocks noGrp="1"/>
          </p:cNvSpPr>
          <p:nvPr>
            <p:ph type="title"/>
          </p:nvPr>
        </p:nvSpPr>
        <p:spPr>
          <a:xfrm>
            <a:off x="1921170" y="1618248"/>
            <a:ext cx="2705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600" dirty="0"/>
              <a:t>Incomplete Mel Data </a:t>
            </a:r>
            <a:endParaRPr sz="1600" dirty="0"/>
          </a:p>
        </p:txBody>
      </p:sp>
      <p:sp>
        <p:nvSpPr>
          <p:cNvPr id="1406" name="Google Shape;1406;p37"/>
          <p:cNvSpPr txBox="1">
            <a:spLocks noGrp="1"/>
          </p:cNvSpPr>
          <p:nvPr>
            <p:ph type="subTitle" idx="1"/>
          </p:nvPr>
        </p:nvSpPr>
        <p:spPr>
          <a:xfrm>
            <a:off x="1921170" y="1907911"/>
            <a:ext cx="24873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dirty="0"/>
              <a:t>Mel-spectrogram이 곡의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dirty="0"/>
              <a:t>일부만을 갖고 있음.</a:t>
            </a:r>
            <a:endParaRPr sz="1200" dirty="0"/>
          </a:p>
        </p:txBody>
      </p:sp>
      <p:sp>
        <p:nvSpPr>
          <p:cNvPr id="1407" name="Google Shape;1407;p37"/>
          <p:cNvSpPr txBox="1">
            <a:spLocks noGrp="1"/>
          </p:cNvSpPr>
          <p:nvPr>
            <p:ph type="title" idx="2"/>
          </p:nvPr>
        </p:nvSpPr>
        <p:spPr>
          <a:xfrm>
            <a:off x="1921170" y="2918498"/>
            <a:ext cx="2705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600"/>
              <a:t>Incomplete Metric</a:t>
            </a:r>
            <a:endParaRPr sz="1600"/>
          </a:p>
        </p:txBody>
      </p:sp>
      <p:sp>
        <p:nvSpPr>
          <p:cNvPr id="1408" name="Google Shape;1408;p37"/>
          <p:cNvSpPr txBox="1">
            <a:spLocks noGrp="1"/>
          </p:cNvSpPr>
          <p:nvPr>
            <p:ph type="subTitle" idx="3"/>
          </p:nvPr>
        </p:nvSpPr>
        <p:spPr>
          <a:xfrm>
            <a:off x="1921165" y="3238598"/>
            <a:ext cx="22425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불완전한 성능지표</a:t>
            </a:r>
            <a:endParaRPr sz="1200"/>
          </a:p>
        </p:txBody>
      </p:sp>
      <p:sp>
        <p:nvSpPr>
          <p:cNvPr id="1409" name="Google Shape;1409;p37"/>
          <p:cNvSpPr txBox="1">
            <a:spLocks noGrp="1"/>
          </p:cNvSpPr>
          <p:nvPr>
            <p:ph type="title" idx="4"/>
          </p:nvPr>
        </p:nvSpPr>
        <p:spPr>
          <a:xfrm>
            <a:off x="5831809" y="1639475"/>
            <a:ext cx="2823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600"/>
              <a:t>Lack of Captioning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600"/>
              <a:t>Adjective </a:t>
            </a:r>
            <a:endParaRPr sz="1600"/>
          </a:p>
        </p:txBody>
      </p:sp>
      <p:sp>
        <p:nvSpPr>
          <p:cNvPr id="1410" name="Google Shape;1410;p37"/>
          <p:cNvSpPr/>
          <p:nvPr/>
        </p:nvSpPr>
        <p:spPr>
          <a:xfrm>
            <a:off x="909858" y="1578011"/>
            <a:ext cx="858900" cy="858900"/>
          </a:xfrm>
          <a:prstGeom prst="roundRect">
            <a:avLst>
              <a:gd name="adj" fmla="val 16667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37"/>
          <p:cNvSpPr/>
          <p:nvPr/>
        </p:nvSpPr>
        <p:spPr>
          <a:xfrm>
            <a:off x="909858" y="2918486"/>
            <a:ext cx="858900" cy="858900"/>
          </a:xfrm>
          <a:prstGeom prst="roundRect">
            <a:avLst>
              <a:gd name="adj" fmla="val 16667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37"/>
          <p:cNvSpPr/>
          <p:nvPr/>
        </p:nvSpPr>
        <p:spPr>
          <a:xfrm>
            <a:off x="4820497" y="1563263"/>
            <a:ext cx="858900" cy="858900"/>
          </a:xfrm>
          <a:prstGeom prst="roundRect">
            <a:avLst>
              <a:gd name="adj" fmla="val 16667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37"/>
          <p:cNvSpPr txBox="1">
            <a:spLocks noGrp="1"/>
          </p:cNvSpPr>
          <p:nvPr>
            <p:ph type="subTitle" idx="14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/>
              <a:t>Restriction</a:t>
            </a:r>
            <a:endParaRPr b="1"/>
          </a:p>
        </p:txBody>
      </p:sp>
      <p:sp>
        <p:nvSpPr>
          <p:cNvPr id="1414" name="Google Shape;1414;p37"/>
          <p:cNvSpPr/>
          <p:nvPr/>
        </p:nvSpPr>
        <p:spPr>
          <a:xfrm>
            <a:off x="1169033" y="1840261"/>
            <a:ext cx="340550" cy="334425"/>
          </a:xfrm>
          <a:custGeom>
            <a:avLst/>
            <a:gdLst/>
            <a:ahLst/>
            <a:cxnLst/>
            <a:rect l="l" t="t" r="r" b="b"/>
            <a:pathLst>
              <a:path w="13622" h="13377" extrusionOk="0">
                <a:moveTo>
                  <a:pt x="12837" y="862"/>
                </a:moveTo>
                <a:lnTo>
                  <a:pt x="12837" y="2938"/>
                </a:lnTo>
                <a:lnTo>
                  <a:pt x="4947" y="4366"/>
                </a:lnTo>
                <a:lnTo>
                  <a:pt x="4947" y="2287"/>
                </a:lnTo>
                <a:lnTo>
                  <a:pt x="12837" y="862"/>
                </a:lnTo>
                <a:close/>
                <a:moveTo>
                  <a:pt x="11270" y="8280"/>
                </a:moveTo>
                <a:cubicBezTo>
                  <a:pt x="11472" y="8280"/>
                  <a:pt x="11675" y="8319"/>
                  <a:pt x="11869" y="8399"/>
                </a:cubicBezTo>
                <a:cubicBezTo>
                  <a:pt x="12453" y="8643"/>
                  <a:pt x="12837" y="9215"/>
                  <a:pt x="12837" y="9848"/>
                </a:cubicBezTo>
                <a:cubicBezTo>
                  <a:pt x="12833" y="10712"/>
                  <a:pt x="12133" y="11416"/>
                  <a:pt x="11269" y="11416"/>
                </a:cubicBezTo>
                <a:cubicBezTo>
                  <a:pt x="10636" y="11416"/>
                  <a:pt x="10064" y="11035"/>
                  <a:pt x="9820" y="10448"/>
                </a:cubicBezTo>
                <a:cubicBezTo>
                  <a:pt x="9577" y="9863"/>
                  <a:pt x="9710" y="9187"/>
                  <a:pt x="10161" y="8740"/>
                </a:cubicBezTo>
                <a:cubicBezTo>
                  <a:pt x="10461" y="8440"/>
                  <a:pt x="10862" y="8280"/>
                  <a:pt x="11270" y="8280"/>
                </a:cubicBezTo>
                <a:close/>
                <a:moveTo>
                  <a:pt x="2596" y="9457"/>
                </a:moveTo>
                <a:cubicBezTo>
                  <a:pt x="2798" y="9457"/>
                  <a:pt x="3003" y="9496"/>
                  <a:pt x="3196" y="9577"/>
                </a:cubicBezTo>
                <a:cubicBezTo>
                  <a:pt x="3781" y="9821"/>
                  <a:pt x="4164" y="10390"/>
                  <a:pt x="4164" y="11026"/>
                </a:cubicBezTo>
                <a:cubicBezTo>
                  <a:pt x="4164" y="11890"/>
                  <a:pt x="3461" y="12591"/>
                  <a:pt x="2597" y="12591"/>
                </a:cubicBezTo>
                <a:cubicBezTo>
                  <a:pt x="1964" y="12591"/>
                  <a:pt x="1391" y="12210"/>
                  <a:pt x="1148" y="11626"/>
                </a:cubicBezTo>
                <a:cubicBezTo>
                  <a:pt x="907" y="11038"/>
                  <a:pt x="1041" y="10365"/>
                  <a:pt x="1489" y="9915"/>
                </a:cubicBezTo>
                <a:cubicBezTo>
                  <a:pt x="1788" y="9616"/>
                  <a:pt x="2189" y="9457"/>
                  <a:pt x="2596" y="9457"/>
                </a:cubicBezTo>
                <a:close/>
                <a:moveTo>
                  <a:pt x="13227" y="1"/>
                </a:moveTo>
                <a:cubicBezTo>
                  <a:pt x="13204" y="1"/>
                  <a:pt x="13182" y="3"/>
                  <a:pt x="13159" y="7"/>
                </a:cubicBezTo>
                <a:lnTo>
                  <a:pt x="4487" y="1575"/>
                </a:lnTo>
                <a:cubicBezTo>
                  <a:pt x="4298" y="1608"/>
                  <a:pt x="4164" y="1770"/>
                  <a:pt x="4164" y="1961"/>
                </a:cubicBezTo>
                <a:lnTo>
                  <a:pt x="4164" y="9273"/>
                </a:lnTo>
                <a:cubicBezTo>
                  <a:pt x="3720" y="8877"/>
                  <a:pt x="3160" y="8677"/>
                  <a:pt x="2598" y="8677"/>
                </a:cubicBezTo>
                <a:cubicBezTo>
                  <a:pt x="2113" y="8677"/>
                  <a:pt x="1627" y="8826"/>
                  <a:pt x="1212" y="9130"/>
                </a:cubicBezTo>
                <a:cubicBezTo>
                  <a:pt x="317" y="9784"/>
                  <a:pt x="0" y="10974"/>
                  <a:pt x="454" y="11985"/>
                </a:cubicBezTo>
                <a:cubicBezTo>
                  <a:pt x="839" y="12845"/>
                  <a:pt x="1688" y="13376"/>
                  <a:pt x="2599" y="13376"/>
                </a:cubicBezTo>
                <a:cubicBezTo>
                  <a:pt x="2761" y="13376"/>
                  <a:pt x="2926" y="13359"/>
                  <a:pt x="3090" y="13324"/>
                </a:cubicBezTo>
                <a:cubicBezTo>
                  <a:pt x="4174" y="13093"/>
                  <a:pt x="4947" y="12134"/>
                  <a:pt x="4947" y="11023"/>
                </a:cubicBezTo>
                <a:lnTo>
                  <a:pt x="4947" y="5160"/>
                </a:lnTo>
                <a:lnTo>
                  <a:pt x="12837" y="3736"/>
                </a:lnTo>
                <a:lnTo>
                  <a:pt x="12837" y="8098"/>
                </a:lnTo>
                <a:cubicBezTo>
                  <a:pt x="12392" y="7700"/>
                  <a:pt x="11831" y="7499"/>
                  <a:pt x="11269" y="7499"/>
                </a:cubicBezTo>
                <a:cubicBezTo>
                  <a:pt x="10784" y="7499"/>
                  <a:pt x="10298" y="7649"/>
                  <a:pt x="9884" y="7952"/>
                </a:cubicBezTo>
                <a:cubicBezTo>
                  <a:pt x="8989" y="8606"/>
                  <a:pt x="8672" y="9799"/>
                  <a:pt x="9126" y="10810"/>
                </a:cubicBezTo>
                <a:cubicBezTo>
                  <a:pt x="9511" y="11670"/>
                  <a:pt x="10360" y="12201"/>
                  <a:pt x="11271" y="12201"/>
                </a:cubicBezTo>
                <a:cubicBezTo>
                  <a:pt x="11433" y="12201"/>
                  <a:pt x="11598" y="12184"/>
                  <a:pt x="11762" y="12149"/>
                </a:cubicBezTo>
                <a:cubicBezTo>
                  <a:pt x="12846" y="11915"/>
                  <a:pt x="13622" y="10956"/>
                  <a:pt x="13619" y="9848"/>
                </a:cubicBezTo>
                <a:lnTo>
                  <a:pt x="13619" y="394"/>
                </a:lnTo>
                <a:cubicBezTo>
                  <a:pt x="13619" y="278"/>
                  <a:pt x="13567" y="165"/>
                  <a:pt x="13479" y="92"/>
                </a:cubicBezTo>
                <a:cubicBezTo>
                  <a:pt x="13408" y="34"/>
                  <a:pt x="13318" y="1"/>
                  <a:pt x="1322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37"/>
          <p:cNvSpPr txBox="1"/>
          <p:nvPr/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37"/>
          <p:cNvSpPr txBox="1"/>
          <p:nvPr/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C000"/>
                </a:solidFill>
              </a:rPr>
              <a:t>Result</a:t>
            </a:r>
            <a:endParaRPr sz="1400" b="1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37"/>
          <p:cNvSpPr txBox="1"/>
          <p:nvPr/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37"/>
          <p:cNvSpPr txBox="1"/>
          <p:nvPr/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37"/>
          <p:cNvSpPr txBox="1"/>
          <p:nvPr/>
        </p:nvSpPr>
        <p:spPr>
          <a:xfrm>
            <a:off x="5968" y="903294"/>
            <a:ext cx="248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Limitation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0" name="Google Shape;1420;p37"/>
          <p:cNvGrpSpPr/>
          <p:nvPr/>
        </p:nvGrpSpPr>
        <p:grpSpPr>
          <a:xfrm>
            <a:off x="5048472" y="1825518"/>
            <a:ext cx="402965" cy="334423"/>
            <a:chOff x="-44914800" y="2342000"/>
            <a:chExt cx="300900" cy="300875"/>
          </a:xfrm>
        </p:grpSpPr>
        <p:sp>
          <p:nvSpPr>
            <p:cNvPr id="1421" name="Google Shape;1421;p37"/>
            <p:cNvSpPr/>
            <p:nvPr/>
          </p:nvSpPr>
          <p:spPr>
            <a:xfrm>
              <a:off x="-44914800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-44860450" y="2412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-44791150" y="24396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4" name="Google Shape;1424;p37"/>
          <p:cNvSpPr txBox="1">
            <a:spLocks noGrp="1"/>
          </p:cNvSpPr>
          <p:nvPr>
            <p:ph type="subTitle" idx="1"/>
          </p:nvPr>
        </p:nvSpPr>
        <p:spPr>
          <a:xfrm>
            <a:off x="5804988" y="2073377"/>
            <a:ext cx="31035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dirty="0"/>
              <a:t>캡셔닝 결과 감정형용사의 부족</a:t>
            </a:r>
            <a:endParaRPr sz="1200" dirty="0"/>
          </a:p>
        </p:txBody>
      </p:sp>
      <p:sp>
        <p:nvSpPr>
          <p:cNvPr id="1425" name="Google Shape;1425;p37"/>
          <p:cNvSpPr txBox="1">
            <a:spLocks noGrp="1"/>
          </p:cNvSpPr>
          <p:nvPr>
            <p:ph type="title" idx="2"/>
          </p:nvPr>
        </p:nvSpPr>
        <p:spPr>
          <a:xfrm>
            <a:off x="5803180" y="2897901"/>
            <a:ext cx="2242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600" dirty="0"/>
              <a:t>Lack of Infra</a:t>
            </a:r>
            <a:endParaRPr sz="1600" dirty="0"/>
          </a:p>
        </p:txBody>
      </p:sp>
      <p:sp>
        <p:nvSpPr>
          <p:cNvPr id="1426" name="Google Shape;1426;p37"/>
          <p:cNvSpPr txBox="1">
            <a:spLocks noGrp="1"/>
          </p:cNvSpPr>
          <p:nvPr>
            <p:ph type="subTitle" idx="3"/>
          </p:nvPr>
        </p:nvSpPr>
        <p:spPr>
          <a:xfrm>
            <a:off x="5808562" y="3218001"/>
            <a:ext cx="22425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dirty="0"/>
              <a:t>전반적인 자원 부족</a:t>
            </a:r>
            <a:endParaRPr sz="1200" dirty="0"/>
          </a:p>
        </p:txBody>
      </p:sp>
      <p:sp>
        <p:nvSpPr>
          <p:cNvPr id="1427" name="Google Shape;1427;p37"/>
          <p:cNvSpPr/>
          <p:nvPr/>
        </p:nvSpPr>
        <p:spPr>
          <a:xfrm>
            <a:off x="4820497" y="2897901"/>
            <a:ext cx="858900" cy="858900"/>
          </a:xfrm>
          <a:prstGeom prst="roundRect">
            <a:avLst>
              <a:gd name="adj" fmla="val 16667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8" name="Google Shape;1428;p37"/>
          <p:cNvGrpSpPr/>
          <p:nvPr/>
        </p:nvGrpSpPr>
        <p:grpSpPr>
          <a:xfrm>
            <a:off x="5048483" y="3128067"/>
            <a:ext cx="402959" cy="398597"/>
            <a:chOff x="-33314675" y="2275050"/>
            <a:chExt cx="291450" cy="293000"/>
          </a:xfrm>
        </p:grpSpPr>
        <p:sp>
          <p:nvSpPr>
            <p:cNvPr id="1429" name="Google Shape;1429;p37"/>
            <p:cNvSpPr/>
            <p:nvPr/>
          </p:nvSpPr>
          <p:spPr>
            <a:xfrm>
              <a:off x="-33143750" y="227505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6" y="725"/>
                  </a:moveTo>
                  <a:cubicBezTo>
                    <a:pt x="3371" y="725"/>
                    <a:pt x="4096" y="1512"/>
                    <a:pt x="4096" y="2458"/>
                  </a:cubicBezTo>
                  <a:cubicBezTo>
                    <a:pt x="4159" y="3403"/>
                    <a:pt x="3371" y="4159"/>
                    <a:pt x="2426" y="4159"/>
                  </a:cubicBezTo>
                  <a:cubicBezTo>
                    <a:pt x="1481" y="4159"/>
                    <a:pt x="725" y="3403"/>
                    <a:pt x="725" y="2458"/>
                  </a:cubicBezTo>
                  <a:cubicBezTo>
                    <a:pt x="725" y="1512"/>
                    <a:pt x="1481" y="725"/>
                    <a:pt x="2426" y="725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103"/>
                    <a:pt x="0" y="2426"/>
                  </a:cubicBezTo>
                  <a:cubicBezTo>
                    <a:pt x="0" y="3749"/>
                    <a:pt x="1071" y="4820"/>
                    <a:pt x="2426" y="4820"/>
                  </a:cubicBezTo>
                  <a:cubicBezTo>
                    <a:pt x="3749" y="4820"/>
                    <a:pt x="4821" y="3749"/>
                    <a:pt x="4821" y="2426"/>
                  </a:cubicBezTo>
                  <a:cubicBezTo>
                    <a:pt x="4821" y="1103"/>
                    <a:pt x="3749" y="0"/>
                    <a:pt x="242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-33093350" y="2309700"/>
              <a:ext cx="35475" cy="34675"/>
            </a:xfrm>
            <a:custGeom>
              <a:avLst/>
              <a:gdLst/>
              <a:ahLst/>
              <a:cxnLst/>
              <a:rect l="l" t="t" r="r" b="b"/>
              <a:pathLst>
                <a:path w="1419" h="1387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9"/>
                  </a:lnTo>
                  <a:cubicBezTo>
                    <a:pt x="1" y="1229"/>
                    <a:pt x="158" y="1387"/>
                    <a:pt x="347" y="1387"/>
                  </a:cubicBezTo>
                  <a:lnTo>
                    <a:pt x="1040" y="1387"/>
                  </a:lnTo>
                  <a:cubicBezTo>
                    <a:pt x="1229" y="1387"/>
                    <a:pt x="1387" y="1229"/>
                    <a:pt x="1387" y="1009"/>
                  </a:cubicBezTo>
                  <a:cubicBezTo>
                    <a:pt x="1418" y="883"/>
                    <a:pt x="1261" y="694"/>
                    <a:pt x="1072" y="694"/>
                  </a:cubicBez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-33314675" y="2328600"/>
              <a:ext cx="239475" cy="239450"/>
            </a:xfrm>
            <a:custGeom>
              <a:avLst/>
              <a:gdLst/>
              <a:ahLst/>
              <a:cxnLst/>
              <a:rect l="l" t="t" r="r" b="b"/>
              <a:pathLst>
                <a:path w="9579" h="9578" extrusionOk="0">
                  <a:moveTo>
                    <a:pt x="3057" y="631"/>
                  </a:moveTo>
                  <a:cubicBezTo>
                    <a:pt x="3624" y="631"/>
                    <a:pt x="4096" y="1103"/>
                    <a:pt x="4096" y="1639"/>
                  </a:cubicBezTo>
                  <a:cubicBezTo>
                    <a:pt x="4096" y="2206"/>
                    <a:pt x="3624" y="2678"/>
                    <a:pt x="3057" y="2678"/>
                  </a:cubicBezTo>
                  <a:cubicBezTo>
                    <a:pt x="2521" y="2678"/>
                    <a:pt x="2049" y="2206"/>
                    <a:pt x="2049" y="1639"/>
                  </a:cubicBezTo>
                  <a:cubicBezTo>
                    <a:pt x="2049" y="1103"/>
                    <a:pt x="2490" y="631"/>
                    <a:pt x="3057" y="631"/>
                  </a:cubicBezTo>
                  <a:close/>
                  <a:moveTo>
                    <a:pt x="3063" y="3369"/>
                  </a:moveTo>
                  <a:cubicBezTo>
                    <a:pt x="3690" y="3369"/>
                    <a:pt x="4308" y="3646"/>
                    <a:pt x="4726" y="4065"/>
                  </a:cubicBezTo>
                  <a:lnTo>
                    <a:pt x="4411" y="4065"/>
                  </a:lnTo>
                  <a:cubicBezTo>
                    <a:pt x="3844" y="4065"/>
                    <a:pt x="3372" y="4506"/>
                    <a:pt x="3372" y="5073"/>
                  </a:cubicBezTo>
                  <a:lnTo>
                    <a:pt x="3372" y="6774"/>
                  </a:lnTo>
                  <a:lnTo>
                    <a:pt x="662" y="6774"/>
                  </a:lnTo>
                  <a:lnTo>
                    <a:pt x="662" y="5892"/>
                  </a:lnTo>
                  <a:cubicBezTo>
                    <a:pt x="662" y="4569"/>
                    <a:pt x="1702" y="3435"/>
                    <a:pt x="2962" y="3372"/>
                  </a:cubicBezTo>
                  <a:cubicBezTo>
                    <a:pt x="2996" y="3370"/>
                    <a:pt x="3029" y="3369"/>
                    <a:pt x="3063" y="3369"/>
                  </a:cubicBezTo>
                  <a:close/>
                  <a:moveTo>
                    <a:pt x="7215" y="4726"/>
                  </a:moveTo>
                  <a:cubicBezTo>
                    <a:pt x="7373" y="4726"/>
                    <a:pt x="7530" y="4884"/>
                    <a:pt x="7530" y="5073"/>
                  </a:cubicBezTo>
                  <a:lnTo>
                    <a:pt x="7530" y="6774"/>
                  </a:lnTo>
                  <a:lnTo>
                    <a:pt x="4096" y="6774"/>
                  </a:lnTo>
                  <a:lnTo>
                    <a:pt x="4096" y="5073"/>
                  </a:lnTo>
                  <a:cubicBezTo>
                    <a:pt x="4096" y="4884"/>
                    <a:pt x="4254" y="4726"/>
                    <a:pt x="4443" y="4726"/>
                  </a:cubicBezTo>
                  <a:close/>
                  <a:moveTo>
                    <a:pt x="8586" y="7495"/>
                  </a:moveTo>
                  <a:cubicBezTo>
                    <a:pt x="8753" y="7495"/>
                    <a:pt x="8885" y="7644"/>
                    <a:pt x="8885" y="7845"/>
                  </a:cubicBezTo>
                  <a:lnTo>
                    <a:pt x="8885" y="8885"/>
                  </a:lnTo>
                  <a:lnTo>
                    <a:pt x="662" y="8885"/>
                  </a:lnTo>
                  <a:lnTo>
                    <a:pt x="662" y="7499"/>
                  </a:lnTo>
                  <a:lnTo>
                    <a:pt x="8539" y="7499"/>
                  </a:lnTo>
                  <a:cubicBezTo>
                    <a:pt x="8555" y="7496"/>
                    <a:pt x="8571" y="7495"/>
                    <a:pt x="8586" y="7495"/>
                  </a:cubicBezTo>
                  <a:close/>
                  <a:moveTo>
                    <a:pt x="3057" y="1"/>
                  </a:moveTo>
                  <a:cubicBezTo>
                    <a:pt x="2112" y="1"/>
                    <a:pt x="1387" y="725"/>
                    <a:pt x="1387" y="1702"/>
                  </a:cubicBezTo>
                  <a:cubicBezTo>
                    <a:pt x="1387" y="2206"/>
                    <a:pt x="1576" y="2647"/>
                    <a:pt x="1923" y="2930"/>
                  </a:cubicBezTo>
                  <a:cubicBezTo>
                    <a:pt x="820" y="3403"/>
                    <a:pt x="1" y="4600"/>
                    <a:pt x="1" y="5923"/>
                  </a:cubicBezTo>
                  <a:lnTo>
                    <a:pt x="1" y="9263"/>
                  </a:lnTo>
                  <a:cubicBezTo>
                    <a:pt x="1" y="9420"/>
                    <a:pt x="127" y="9578"/>
                    <a:pt x="316" y="9578"/>
                  </a:cubicBezTo>
                  <a:lnTo>
                    <a:pt x="9200" y="9578"/>
                  </a:lnTo>
                  <a:cubicBezTo>
                    <a:pt x="9421" y="9578"/>
                    <a:pt x="9578" y="9420"/>
                    <a:pt x="9578" y="9200"/>
                  </a:cubicBezTo>
                  <a:lnTo>
                    <a:pt x="9578" y="7845"/>
                  </a:lnTo>
                  <a:cubicBezTo>
                    <a:pt x="9578" y="7278"/>
                    <a:pt x="9106" y="6806"/>
                    <a:pt x="8539" y="6806"/>
                  </a:cubicBezTo>
                  <a:lnTo>
                    <a:pt x="8192" y="6806"/>
                  </a:lnTo>
                  <a:lnTo>
                    <a:pt x="8192" y="5104"/>
                  </a:lnTo>
                  <a:cubicBezTo>
                    <a:pt x="8192" y="4569"/>
                    <a:pt x="7719" y="4096"/>
                    <a:pt x="7152" y="4096"/>
                  </a:cubicBezTo>
                  <a:lnTo>
                    <a:pt x="5577" y="4096"/>
                  </a:lnTo>
                  <a:cubicBezTo>
                    <a:pt x="5231" y="3561"/>
                    <a:pt x="4758" y="3183"/>
                    <a:pt x="4222" y="2930"/>
                  </a:cubicBezTo>
                  <a:cubicBezTo>
                    <a:pt x="4569" y="2615"/>
                    <a:pt x="4758" y="2206"/>
                    <a:pt x="4758" y="1702"/>
                  </a:cubicBezTo>
                  <a:cubicBezTo>
                    <a:pt x="4758" y="725"/>
                    <a:pt x="4002" y="1"/>
                    <a:pt x="305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2" name="Google Shape;1432;p37"/>
          <p:cNvGrpSpPr/>
          <p:nvPr/>
        </p:nvGrpSpPr>
        <p:grpSpPr>
          <a:xfrm>
            <a:off x="1156194" y="3158053"/>
            <a:ext cx="366269" cy="368091"/>
            <a:chOff x="-62150375" y="2664925"/>
            <a:chExt cx="316650" cy="318225"/>
          </a:xfrm>
        </p:grpSpPr>
        <p:sp>
          <p:nvSpPr>
            <p:cNvPr id="1433" name="Google Shape;1433;p37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7" name="Google Shape;1437;p37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438" name="Google Shape;1438;p37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ahLst/>
              <a:cxn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6065700" y="4807950"/>
              <a:ext cx="13137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73340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7321225" y="4769275"/>
              <a:ext cx="127450" cy="122625"/>
            </a:xfrm>
            <a:custGeom>
              <a:avLst/>
              <a:gdLst/>
              <a:ahLst/>
              <a:cxn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oogle Shape;835;p25"/>
          <p:cNvGrpSpPr/>
          <p:nvPr/>
        </p:nvGrpSpPr>
        <p:grpSpPr>
          <a:xfrm rot="0">
            <a:off x="6065694" y="4769275"/>
            <a:ext cx="1821581" cy="122625"/>
            <a:chOff x="6065694" y="4769275"/>
            <a:chExt cx="1821581" cy="122625"/>
          </a:xfrm>
        </p:grpSpPr>
        <p:sp>
          <p:nvSpPr>
            <p:cNvPr id="836" name="Google Shape;836;p25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25"/>
            <p:cNvSpPr/>
            <p:nvPr/>
          </p:nvSpPr>
          <p:spPr>
            <a:xfrm>
              <a:off x="6065694" y="4807950"/>
              <a:ext cx="1359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25"/>
            <p:cNvSpPr/>
            <p:nvPr/>
          </p:nvSpPr>
          <p:spPr>
            <a:xfrm>
              <a:off x="61562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6136450" y="4769275"/>
              <a:ext cx="127450" cy="122625"/>
            </a:xfrm>
            <a:custGeom>
              <a:avLst/>
              <a:gd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0" name="Google Shape;840;p25"/>
          <p:cNvSpPr txBox="1"/>
          <p:nvPr/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  <a:defRPr/>
            </a:pPr>
            <a:r>
              <a:rPr lang="en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ToBig’s</a:t>
            </a:r>
            <a:endParaRPr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1" name="Google Shape;841;p25"/>
          <p:cNvSpPr txBox="1"/>
          <p:nvPr/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  <a:defRPr/>
            </a:pPr>
            <a:r>
              <a:rPr lang="en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en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</a:t>
            </a:r>
            <a:endParaRPr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2" name="Google Shape;842;p25"/>
          <p:cNvSpPr txBox="1"/>
          <p:nvPr/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  <a:defRPr/>
            </a:pPr>
            <a:r>
              <a:rPr lang="en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Recommendation</a:t>
            </a:r>
            <a:endParaRPr/>
          </a:p>
        </p:txBody>
      </p:sp>
      <p:sp>
        <p:nvSpPr>
          <p:cNvPr id="843" name="Google Shape;843;p25"/>
          <p:cNvSpPr txBox="1"/>
          <p:nvPr/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  <a:defRPr/>
            </a:pPr>
            <a:r>
              <a:rPr lang="en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Conference</a:t>
            </a:r>
            <a:endParaRPr/>
          </a:p>
        </p:txBody>
      </p:sp>
      <p:sp>
        <p:nvSpPr>
          <p:cNvPr id="844" name="Google Shape;844;p25"/>
          <p:cNvSpPr txBox="1"/>
          <p:nvPr/>
        </p:nvSpPr>
        <p:spPr>
          <a:xfrm>
            <a:off x="1007313" y="4670550"/>
            <a:ext cx="1591508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 b="1" i="0" u="none" strike="noStrike" cap="none">
                <a:solidFill>
                  <a:schemeClr val="dk1"/>
                </a:solidFill>
              </a:rPr>
              <a:t>Recommendation</a:t>
            </a:r>
            <a:endParaRPr sz="1400" b="1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845" name="Google Shape;845;p2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93204" y="1437794"/>
            <a:ext cx="7718204" cy="2267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61955" y="2571750"/>
            <a:ext cx="2731133" cy="1325870"/>
          </a:xfrm>
          <a:prstGeom prst="rect">
            <a:avLst/>
          </a:prstGeom>
        </p:spPr>
      </p:pic>
      <p:sp>
        <p:nvSpPr>
          <p:cNvPr id="15" name="Google Shape;843;p25"/>
          <p:cNvSpPr txBox="1"/>
          <p:nvPr/>
        </p:nvSpPr>
        <p:spPr>
          <a:xfrm>
            <a:off x="5554313" y="2800348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  <a:defRPr/>
            </a:pPr>
            <a:endParaRPr/>
          </a:p>
        </p:txBody>
      </p:sp>
      <p:sp>
        <p:nvSpPr>
          <p:cNvPr id="16" name="Google Shape;842;p25"/>
          <p:cNvSpPr txBox="1"/>
          <p:nvPr/>
        </p:nvSpPr>
        <p:spPr>
          <a:xfrm>
            <a:off x="5480572" y="2799533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  <a:defRPr/>
            </a:pPr>
            <a:r>
              <a:rPr lang="en" sz="19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</a:t>
            </a:r>
            <a:endParaRPr sz="1900"/>
          </a:p>
        </p:txBody>
      </p:sp>
      <p:pic>
        <p:nvPicPr>
          <p:cNvPr id="11" name="그래픽 10" descr="공유 윤곽선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59015" y="2746563"/>
            <a:ext cx="373979" cy="373979"/>
          </a:xfrm>
          <a:prstGeom prst="rect">
            <a:avLst/>
          </a:prstGeom>
        </p:spPr>
      </p:pic>
      <p:sp>
        <p:nvSpPr>
          <p:cNvPr id="846" name=""/>
          <p:cNvSpPr txBox="1"/>
          <p:nvPr/>
        </p:nvSpPr>
        <p:spPr>
          <a:xfrm>
            <a:off x="5954957" y="3295282"/>
            <a:ext cx="2430097" cy="51281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tx1"/>
                </a:solidFill>
                <a:hlinkClick r:id="rId6"/>
              </a:rPr>
              <a:t>https://github.com/emforce77/tobigs_conference_14_rec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38"/>
          <p:cNvSpPr txBox="1">
            <a:spLocks noGrp="1"/>
          </p:cNvSpPr>
          <p:nvPr>
            <p:ph type="subTitle" idx="14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dirty="0"/>
              <a:t>Improvement</a:t>
            </a:r>
            <a:endParaRPr b="1" dirty="0"/>
          </a:p>
        </p:txBody>
      </p:sp>
      <p:sp>
        <p:nvSpPr>
          <p:cNvPr id="1447" name="Google Shape;1447;p38"/>
          <p:cNvSpPr txBox="1"/>
          <p:nvPr/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38"/>
          <p:cNvSpPr txBox="1"/>
          <p:nvPr/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C000"/>
                </a:solidFill>
              </a:rPr>
              <a:t>Result</a:t>
            </a:r>
            <a:endParaRPr sz="1400" b="1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p38"/>
          <p:cNvSpPr txBox="1"/>
          <p:nvPr/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38"/>
          <p:cNvSpPr txBox="1"/>
          <p:nvPr/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38"/>
          <p:cNvSpPr txBox="1"/>
          <p:nvPr/>
        </p:nvSpPr>
        <p:spPr>
          <a:xfrm>
            <a:off x="188375" y="895163"/>
            <a:ext cx="248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Improvement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38"/>
          <p:cNvSpPr txBox="1">
            <a:spLocks noGrp="1"/>
          </p:cNvSpPr>
          <p:nvPr>
            <p:ph type="title"/>
          </p:nvPr>
        </p:nvSpPr>
        <p:spPr>
          <a:xfrm>
            <a:off x="1889058" y="2674825"/>
            <a:ext cx="3035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600" dirty="0"/>
              <a:t>Complete Mel-Data</a:t>
            </a:r>
            <a:endParaRPr sz="1600" dirty="0"/>
          </a:p>
        </p:txBody>
      </p:sp>
      <p:sp>
        <p:nvSpPr>
          <p:cNvPr id="1453" name="Google Shape;1453;p38"/>
          <p:cNvSpPr txBox="1">
            <a:spLocks noGrp="1"/>
          </p:cNvSpPr>
          <p:nvPr>
            <p:ph type="subTitle" idx="1"/>
          </p:nvPr>
        </p:nvSpPr>
        <p:spPr>
          <a:xfrm>
            <a:off x="2141384" y="3074076"/>
            <a:ext cx="22425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dirty="0"/>
              <a:t>전체 곡 데이터를 적용</a:t>
            </a:r>
            <a:endParaRPr sz="1200" dirty="0"/>
          </a:p>
        </p:txBody>
      </p:sp>
      <p:sp>
        <p:nvSpPr>
          <p:cNvPr id="1454" name="Google Shape;1454;p38"/>
          <p:cNvSpPr txBox="1">
            <a:spLocks noGrp="1"/>
          </p:cNvSpPr>
          <p:nvPr>
            <p:ph type="title" idx="2"/>
          </p:nvPr>
        </p:nvSpPr>
        <p:spPr>
          <a:xfrm>
            <a:off x="5119771" y="2680688"/>
            <a:ext cx="22425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600"/>
              <a:t>Adding More Data</a:t>
            </a:r>
            <a:endParaRPr sz="1600"/>
          </a:p>
        </p:txBody>
      </p:sp>
      <p:sp>
        <p:nvSpPr>
          <p:cNvPr id="1455" name="Google Shape;1455;p38"/>
          <p:cNvSpPr txBox="1">
            <a:spLocks noGrp="1"/>
          </p:cNvSpPr>
          <p:nvPr>
            <p:ph type="subTitle" idx="3"/>
          </p:nvPr>
        </p:nvSpPr>
        <p:spPr>
          <a:xfrm>
            <a:off x="5348373" y="3071113"/>
            <a:ext cx="22425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곡 관련 데이터 추가</a:t>
            </a:r>
            <a:endParaRPr sz="1200"/>
          </a:p>
        </p:txBody>
      </p:sp>
      <p:sp>
        <p:nvSpPr>
          <p:cNvPr id="1456" name="Google Shape;1456;p38"/>
          <p:cNvSpPr/>
          <p:nvPr/>
        </p:nvSpPr>
        <p:spPr>
          <a:xfrm>
            <a:off x="2505174" y="1584413"/>
            <a:ext cx="858900" cy="858900"/>
          </a:xfrm>
          <a:prstGeom prst="roundRect">
            <a:avLst>
              <a:gd name="adj" fmla="val 16667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p38"/>
          <p:cNvSpPr/>
          <p:nvPr/>
        </p:nvSpPr>
        <p:spPr>
          <a:xfrm>
            <a:off x="5709702" y="1584413"/>
            <a:ext cx="858900" cy="858900"/>
          </a:xfrm>
          <a:prstGeom prst="roundRect">
            <a:avLst>
              <a:gd name="adj" fmla="val 16667"/>
            </a:avLst>
          </a:prstGeom>
          <a:solidFill>
            <a:srgbClr val="FFFFFF">
              <a:alpha val="1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8" name="Google Shape;1458;p38"/>
          <p:cNvGrpSpPr/>
          <p:nvPr/>
        </p:nvGrpSpPr>
        <p:grpSpPr>
          <a:xfrm>
            <a:off x="2776324" y="1853875"/>
            <a:ext cx="334400" cy="320000"/>
            <a:chOff x="7038313" y="1503850"/>
            <a:chExt cx="334400" cy="320000"/>
          </a:xfrm>
        </p:grpSpPr>
        <p:sp>
          <p:nvSpPr>
            <p:cNvPr id="1459" name="Google Shape;1459;p38"/>
            <p:cNvSpPr/>
            <p:nvPr/>
          </p:nvSpPr>
          <p:spPr>
            <a:xfrm>
              <a:off x="7038313" y="1503850"/>
              <a:ext cx="334400" cy="320000"/>
            </a:xfrm>
            <a:custGeom>
              <a:avLst/>
              <a:gdLst/>
              <a:ahLst/>
              <a:cxnLst/>
              <a:rect l="l" t="t" r="r" b="b"/>
              <a:pathLst>
                <a:path w="13376" h="12800" extrusionOk="0">
                  <a:moveTo>
                    <a:pt x="4810" y="785"/>
                  </a:moveTo>
                  <a:lnTo>
                    <a:pt x="5245" y="2085"/>
                  </a:lnTo>
                  <a:cubicBezTo>
                    <a:pt x="5297" y="2244"/>
                    <a:pt x="5446" y="2350"/>
                    <a:pt x="5617" y="2350"/>
                  </a:cubicBezTo>
                  <a:lnTo>
                    <a:pt x="11546" y="2350"/>
                  </a:lnTo>
                  <a:lnTo>
                    <a:pt x="11546" y="3135"/>
                  </a:lnTo>
                  <a:lnTo>
                    <a:pt x="2481" y="3135"/>
                  </a:lnTo>
                  <a:cubicBezTo>
                    <a:pt x="2265" y="3135"/>
                    <a:pt x="2092" y="3309"/>
                    <a:pt x="2089" y="3525"/>
                  </a:cubicBezTo>
                  <a:lnTo>
                    <a:pt x="2089" y="11363"/>
                  </a:lnTo>
                  <a:cubicBezTo>
                    <a:pt x="2079" y="11716"/>
                    <a:pt x="1790" y="11999"/>
                    <a:pt x="1437" y="11999"/>
                  </a:cubicBezTo>
                  <a:cubicBezTo>
                    <a:pt x="1081" y="11999"/>
                    <a:pt x="792" y="11716"/>
                    <a:pt x="783" y="11363"/>
                  </a:cubicBezTo>
                  <a:lnTo>
                    <a:pt x="783" y="785"/>
                  </a:lnTo>
                  <a:close/>
                  <a:moveTo>
                    <a:pt x="12590" y="3918"/>
                  </a:moveTo>
                  <a:lnTo>
                    <a:pt x="12590" y="11363"/>
                  </a:lnTo>
                  <a:cubicBezTo>
                    <a:pt x="12590" y="11722"/>
                    <a:pt x="12298" y="12014"/>
                    <a:pt x="11939" y="12014"/>
                  </a:cubicBezTo>
                  <a:lnTo>
                    <a:pt x="2716" y="12014"/>
                  </a:lnTo>
                  <a:cubicBezTo>
                    <a:pt x="2819" y="11814"/>
                    <a:pt x="2871" y="11588"/>
                    <a:pt x="2871" y="11363"/>
                  </a:cubicBezTo>
                  <a:lnTo>
                    <a:pt x="2871" y="3918"/>
                  </a:lnTo>
                  <a:close/>
                  <a:moveTo>
                    <a:pt x="393" y="0"/>
                  </a:moveTo>
                  <a:cubicBezTo>
                    <a:pt x="177" y="0"/>
                    <a:pt x="0" y="177"/>
                    <a:pt x="0" y="393"/>
                  </a:cubicBezTo>
                  <a:lnTo>
                    <a:pt x="0" y="11363"/>
                  </a:lnTo>
                  <a:cubicBezTo>
                    <a:pt x="0" y="12154"/>
                    <a:pt x="643" y="12797"/>
                    <a:pt x="1437" y="12800"/>
                  </a:cubicBezTo>
                  <a:lnTo>
                    <a:pt x="11939" y="12800"/>
                  </a:lnTo>
                  <a:cubicBezTo>
                    <a:pt x="12730" y="12800"/>
                    <a:pt x="13372" y="12157"/>
                    <a:pt x="13375" y="11363"/>
                  </a:cubicBezTo>
                  <a:lnTo>
                    <a:pt x="13375" y="3525"/>
                  </a:lnTo>
                  <a:cubicBezTo>
                    <a:pt x="13375" y="3309"/>
                    <a:pt x="13199" y="3132"/>
                    <a:pt x="12983" y="3132"/>
                  </a:cubicBezTo>
                  <a:lnTo>
                    <a:pt x="12328" y="3132"/>
                  </a:lnTo>
                  <a:lnTo>
                    <a:pt x="12328" y="1957"/>
                  </a:lnTo>
                  <a:cubicBezTo>
                    <a:pt x="12328" y="1738"/>
                    <a:pt x="12155" y="1565"/>
                    <a:pt x="11939" y="1565"/>
                  </a:cubicBezTo>
                  <a:lnTo>
                    <a:pt x="5900" y="1565"/>
                  </a:lnTo>
                  <a:lnTo>
                    <a:pt x="5464" y="265"/>
                  </a:lnTo>
                  <a:cubicBezTo>
                    <a:pt x="5413" y="107"/>
                    <a:pt x="5260" y="0"/>
                    <a:pt x="5093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7156413" y="1627775"/>
              <a:ext cx="156325" cy="150350"/>
            </a:xfrm>
            <a:custGeom>
              <a:avLst/>
              <a:gdLst/>
              <a:ahLst/>
              <a:cxnLst/>
              <a:rect l="l" t="t" r="r" b="b"/>
              <a:pathLst>
                <a:path w="6253" h="6014" extrusionOk="0">
                  <a:moveTo>
                    <a:pt x="3008" y="787"/>
                  </a:moveTo>
                  <a:cubicBezTo>
                    <a:pt x="3906" y="787"/>
                    <a:pt x="4716" y="1329"/>
                    <a:pt x="5060" y="2160"/>
                  </a:cubicBezTo>
                  <a:cubicBezTo>
                    <a:pt x="5404" y="2988"/>
                    <a:pt x="5212" y="3944"/>
                    <a:pt x="4579" y="4577"/>
                  </a:cubicBezTo>
                  <a:cubicBezTo>
                    <a:pt x="4153" y="5003"/>
                    <a:pt x="3585" y="5229"/>
                    <a:pt x="3006" y="5229"/>
                  </a:cubicBezTo>
                  <a:cubicBezTo>
                    <a:pt x="2721" y="5229"/>
                    <a:pt x="2433" y="5174"/>
                    <a:pt x="2159" y="5061"/>
                  </a:cubicBezTo>
                  <a:cubicBezTo>
                    <a:pt x="1331" y="4717"/>
                    <a:pt x="789" y="3907"/>
                    <a:pt x="786" y="3012"/>
                  </a:cubicBezTo>
                  <a:cubicBezTo>
                    <a:pt x="789" y="1785"/>
                    <a:pt x="1781" y="790"/>
                    <a:pt x="3008" y="787"/>
                  </a:cubicBezTo>
                  <a:close/>
                  <a:moveTo>
                    <a:pt x="3009" y="0"/>
                  </a:moveTo>
                  <a:cubicBezTo>
                    <a:pt x="2621" y="0"/>
                    <a:pt x="2230" y="76"/>
                    <a:pt x="1857" y="230"/>
                  </a:cubicBezTo>
                  <a:cubicBezTo>
                    <a:pt x="734" y="696"/>
                    <a:pt x="1" y="1795"/>
                    <a:pt x="4" y="3012"/>
                  </a:cubicBezTo>
                  <a:cubicBezTo>
                    <a:pt x="7" y="4668"/>
                    <a:pt x="1349" y="6010"/>
                    <a:pt x="3008" y="6013"/>
                  </a:cubicBezTo>
                  <a:cubicBezTo>
                    <a:pt x="4223" y="6013"/>
                    <a:pt x="5321" y="5280"/>
                    <a:pt x="5787" y="4157"/>
                  </a:cubicBezTo>
                  <a:cubicBezTo>
                    <a:pt x="6253" y="3033"/>
                    <a:pt x="5994" y="1740"/>
                    <a:pt x="5136" y="881"/>
                  </a:cubicBezTo>
                  <a:cubicBezTo>
                    <a:pt x="4560" y="306"/>
                    <a:pt x="3791" y="0"/>
                    <a:pt x="3009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7208688" y="1663750"/>
              <a:ext cx="60150" cy="78425"/>
            </a:xfrm>
            <a:custGeom>
              <a:avLst/>
              <a:gdLst/>
              <a:ahLst/>
              <a:cxnLst/>
              <a:rect l="l" t="t" r="r" b="b"/>
              <a:pathLst>
                <a:path w="2406" h="3137" extrusionOk="0">
                  <a:moveTo>
                    <a:pt x="786" y="1177"/>
                  </a:moveTo>
                  <a:lnTo>
                    <a:pt x="1310" y="1570"/>
                  </a:lnTo>
                  <a:lnTo>
                    <a:pt x="786" y="1963"/>
                  </a:lnTo>
                  <a:lnTo>
                    <a:pt x="786" y="1177"/>
                  </a:lnTo>
                  <a:close/>
                  <a:moveTo>
                    <a:pt x="398" y="0"/>
                  </a:moveTo>
                  <a:cubicBezTo>
                    <a:pt x="194" y="0"/>
                    <a:pt x="4" y="160"/>
                    <a:pt x="4" y="392"/>
                  </a:cubicBezTo>
                  <a:lnTo>
                    <a:pt x="4" y="2745"/>
                  </a:lnTo>
                  <a:cubicBezTo>
                    <a:pt x="1" y="2894"/>
                    <a:pt x="86" y="3028"/>
                    <a:pt x="220" y="3095"/>
                  </a:cubicBezTo>
                  <a:cubicBezTo>
                    <a:pt x="275" y="3123"/>
                    <a:pt x="334" y="3137"/>
                    <a:pt x="394" y="3137"/>
                  </a:cubicBezTo>
                  <a:cubicBezTo>
                    <a:pt x="478" y="3137"/>
                    <a:pt x="562" y="3110"/>
                    <a:pt x="631" y="3058"/>
                  </a:cubicBezTo>
                  <a:lnTo>
                    <a:pt x="2195" y="1881"/>
                  </a:lnTo>
                  <a:cubicBezTo>
                    <a:pt x="2405" y="1725"/>
                    <a:pt x="2405" y="1412"/>
                    <a:pt x="2195" y="1257"/>
                  </a:cubicBezTo>
                  <a:lnTo>
                    <a:pt x="631" y="79"/>
                  </a:lnTo>
                  <a:cubicBezTo>
                    <a:pt x="558" y="25"/>
                    <a:pt x="477" y="0"/>
                    <a:pt x="398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2" name="Google Shape;1462;p38"/>
          <p:cNvGrpSpPr/>
          <p:nvPr/>
        </p:nvGrpSpPr>
        <p:grpSpPr>
          <a:xfrm>
            <a:off x="5963002" y="1839488"/>
            <a:ext cx="352300" cy="334375"/>
            <a:chOff x="4770363" y="1989450"/>
            <a:chExt cx="352300" cy="334375"/>
          </a:xfrm>
        </p:grpSpPr>
        <p:sp>
          <p:nvSpPr>
            <p:cNvPr id="1463" name="Google Shape;1463;p38"/>
            <p:cNvSpPr/>
            <p:nvPr/>
          </p:nvSpPr>
          <p:spPr>
            <a:xfrm>
              <a:off x="4770363" y="1989450"/>
              <a:ext cx="352300" cy="334375"/>
            </a:xfrm>
            <a:custGeom>
              <a:avLst/>
              <a:gdLst/>
              <a:ahLst/>
              <a:cxnLst/>
              <a:rect l="l" t="t" r="r" b="b"/>
              <a:pathLst>
                <a:path w="14092" h="13375" extrusionOk="0">
                  <a:moveTo>
                    <a:pt x="7398" y="785"/>
                  </a:moveTo>
                  <a:cubicBezTo>
                    <a:pt x="10652" y="785"/>
                    <a:pt x="13303" y="3433"/>
                    <a:pt x="13303" y="6687"/>
                  </a:cubicBezTo>
                  <a:cubicBezTo>
                    <a:pt x="13303" y="9944"/>
                    <a:pt x="10652" y="12592"/>
                    <a:pt x="7398" y="12592"/>
                  </a:cubicBezTo>
                  <a:cubicBezTo>
                    <a:pt x="4144" y="12592"/>
                    <a:pt x="1495" y="9941"/>
                    <a:pt x="1495" y="6687"/>
                  </a:cubicBezTo>
                  <a:cubicBezTo>
                    <a:pt x="1495" y="3433"/>
                    <a:pt x="4144" y="785"/>
                    <a:pt x="7398" y="785"/>
                  </a:cubicBezTo>
                  <a:close/>
                  <a:moveTo>
                    <a:pt x="7395" y="0"/>
                  </a:moveTo>
                  <a:cubicBezTo>
                    <a:pt x="6109" y="0"/>
                    <a:pt x="4816" y="371"/>
                    <a:pt x="3684" y="1129"/>
                  </a:cubicBezTo>
                  <a:cubicBezTo>
                    <a:pt x="1030" y="2900"/>
                    <a:pt x="1" y="6300"/>
                    <a:pt x="1221" y="9247"/>
                  </a:cubicBezTo>
                  <a:cubicBezTo>
                    <a:pt x="2272" y="11782"/>
                    <a:pt x="4737" y="13375"/>
                    <a:pt x="7398" y="13375"/>
                  </a:cubicBezTo>
                  <a:cubicBezTo>
                    <a:pt x="7830" y="13375"/>
                    <a:pt x="8267" y="13333"/>
                    <a:pt x="8703" y="13246"/>
                  </a:cubicBezTo>
                  <a:cubicBezTo>
                    <a:pt x="11833" y="12625"/>
                    <a:pt x="14085" y="9877"/>
                    <a:pt x="14085" y="6687"/>
                  </a:cubicBezTo>
                  <a:cubicBezTo>
                    <a:pt x="14091" y="4912"/>
                    <a:pt x="13385" y="3211"/>
                    <a:pt x="12128" y="1959"/>
                  </a:cubicBezTo>
                  <a:cubicBezTo>
                    <a:pt x="10834" y="667"/>
                    <a:pt x="9121" y="0"/>
                    <a:pt x="739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4894563" y="2068475"/>
              <a:ext cx="150850" cy="19600"/>
            </a:xfrm>
            <a:custGeom>
              <a:avLst/>
              <a:gdLst/>
              <a:ahLst/>
              <a:cxnLst/>
              <a:rect l="l" t="t" r="r" b="b"/>
              <a:pathLst>
                <a:path w="6034" h="784" extrusionOk="0">
                  <a:moveTo>
                    <a:pt x="394" y="1"/>
                  </a:moveTo>
                  <a:cubicBezTo>
                    <a:pt x="177" y="1"/>
                    <a:pt x="1" y="175"/>
                    <a:pt x="1" y="393"/>
                  </a:cubicBezTo>
                  <a:cubicBezTo>
                    <a:pt x="1" y="607"/>
                    <a:pt x="174" y="783"/>
                    <a:pt x="389" y="783"/>
                  </a:cubicBezTo>
                  <a:cubicBezTo>
                    <a:pt x="395" y="783"/>
                    <a:pt x="400" y="783"/>
                    <a:pt x="405" y="783"/>
                  </a:cubicBezTo>
                  <a:lnTo>
                    <a:pt x="5629" y="783"/>
                  </a:lnTo>
                  <a:cubicBezTo>
                    <a:pt x="5634" y="783"/>
                    <a:pt x="5640" y="783"/>
                    <a:pt x="5645" y="783"/>
                  </a:cubicBezTo>
                  <a:cubicBezTo>
                    <a:pt x="5860" y="783"/>
                    <a:pt x="6034" y="607"/>
                    <a:pt x="6034" y="393"/>
                  </a:cubicBezTo>
                  <a:cubicBezTo>
                    <a:pt x="6034" y="175"/>
                    <a:pt x="5857" y="1"/>
                    <a:pt x="5640" y="1"/>
                  </a:cubicBezTo>
                  <a:cubicBezTo>
                    <a:pt x="5636" y="1"/>
                    <a:pt x="5632" y="1"/>
                    <a:pt x="5629" y="1"/>
                  </a:cubicBezTo>
                  <a:lnTo>
                    <a:pt x="405" y="1"/>
                  </a:lnTo>
                  <a:cubicBezTo>
                    <a:pt x="402" y="1"/>
                    <a:pt x="398" y="1"/>
                    <a:pt x="39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4862213" y="2068475"/>
              <a:ext cx="19675" cy="19600"/>
            </a:xfrm>
            <a:custGeom>
              <a:avLst/>
              <a:gdLst/>
              <a:ahLst/>
              <a:cxnLst/>
              <a:rect l="l" t="t" r="r" b="b"/>
              <a:pathLst>
                <a:path w="787" h="784" extrusionOk="0">
                  <a:moveTo>
                    <a:pt x="394" y="1"/>
                  </a:moveTo>
                  <a:cubicBezTo>
                    <a:pt x="177" y="1"/>
                    <a:pt x="1" y="174"/>
                    <a:pt x="1" y="390"/>
                  </a:cubicBezTo>
                  <a:cubicBezTo>
                    <a:pt x="1" y="610"/>
                    <a:pt x="177" y="783"/>
                    <a:pt x="394" y="783"/>
                  </a:cubicBezTo>
                  <a:cubicBezTo>
                    <a:pt x="610" y="783"/>
                    <a:pt x="786" y="610"/>
                    <a:pt x="786" y="390"/>
                  </a:cubicBezTo>
                  <a:cubicBezTo>
                    <a:pt x="786" y="174"/>
                    <a:pt x="610" y="1"/>
                    <a:pt x="39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4894863" y="2107675"/>
              <a:ext cx="150250" cy="19575"/>
            </a:xfrm>
            <a:custGeom>
              <a:avLst/>
              <a:gdLst/>
              <a:ahLst/>
              <a:cxnLst/>
              <a:rect l="l" t="t" r="r" b="b"/>
              <a:pathLst>
                <a:path w="6010" h="783" extrusionOk="0">
                  <a:moveTo>
                    <a:pt x="393" y="0"/>
                  </a:moveTo>
                  <a:cubicBezTo>
                    <a:pt x="177" y="0"/>
                    <a:pt x="1" y="174"/>
                    <a:pt x="1" y="393"/>
                  </a:cubicBezTo>
                  <a:cubicBezTo>
                    <a:pt x="1" y="609"/>
                    <a:pt x="177" y="783"/>
                    <a:pt x="393" y="783"/>
                  </a:cubicBezTo>
                  <a:lnTo>
                    <a:pt x="5617" y="783"/>
                  </a:lnTo>
                  <a:cubicBezTo>
                    <a:pt x="5833" y="783"/>
                    <a:pt x="6009" y="609"/>
                    <a:pt x="6009" y="393"/>
                  </a:cubicBezTo>
                  <a:cubicBezTo>
                    <a:pt x="6009" y="174"/>
                    <a:pt x="5833" y="0"/>
                    <a:pt x="561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4862213" y="2107675"/>
              <a:ext cx="19675" cy="19575"/>
            </a:xfrm>
            <a:custGeom>
              <a:avLst/>
              <a:gdLst/>
              <a:ahLst/>
              <a:cxnLst/>
              <a:rect l="l" t="t" r="r" b="b"/>
              <a:pathLst>
                <a:path w="787" h="783" extrusionOk="0">
                  <a:moveTo>
                    <a:pt x="394" y="0"/>
                  </a:moveTo>
                  <a:cubicBezTo>
                    <a:pt x="177" y="0"/>
                    <a:pt x="1" y="174"/>
                    <a:pt x="1" y="390"/>
                  </a:cubicBezTo>
                  <a:cubicBezTo>
                    <a:pt x="1" y="609"/>
                    <a:pt x="177" y="783"/>
                    <a:pt x="394" y="783"/>
                  </a:cubicBezTo>
                  <a:cubicBezTo>
                    <a:pt x="610" y="783"/>
                    <a:pt x="786" y="609"/>
                    <a:pt x="786" y="390"/>
                  </a:cubicBezTo>
                  <a:cubicBezTo>
                    <a:pt x="786" y="174"/>
                    <a:pt x="610" y="0"/>
                    <a:pt x="39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4894863" y="2146875"/>
              <a:ext cx="150250" cy="19575"/>
            </a:xfrm>
            <a:custGeom>
              <a:avLst/>
              <a:gdLst/>
              <a:ahLst/>
              <a:cxnLst/>
              <a:rect l="l" t="t" r="r" b="b"/>
              <a:pathLst>
                <a:path w="6010" h="783" extrusionOk="0">
                  <a:moveTo>
                    <a:pt x="393" y="0"/>
                  </a:moveTo>
                  <a:cubicBezTo>
                    <a:pt x="177" y="0"/>
                    <a:pt x="1" y="174"/>
                    <a:pt x="1" y="390"/>
                  </a:cubicBezTo>
                  <a:cubicBezTo>
                    <a:pt x="1" y="606"/>
                    <a:pt x="177" y="782"/>
                    <a:pt x="393" y="782"/>
                  </a:cubicBezTo>
                  <a:lnTo>
                    <a:pt x="5617" y="782"/>
                  </a:lnTo>
                  <a:cubicBezTo>
                    <a:pt x="5833" y="782"/>
                    <a:pt x="6009" y="606"/>
                    <a:pt x="6009" y="390"/>
                  </a:cubicBezTo>
                  <a:cubicBezTo>
                    <a:pt x="6009" y="174"/>
                    <a:pt x="5833" y="0"/>
                    <a:pt x="561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4862213" y="2146875"/>
              <a:ext cx="19675" cy="19575"/>
            </a:xfrm>
            <a:custGeom>
              <a:avLst/>
              <a:gdLst/>
              <a:ahLst/>
              <a:cxnLst/>
              <a:rect l="l" t="t" r="r" b="b"/>
              <a:pathLst>
                <a:path w="787" h="783" extrusionOk="0">
                  <a:moveTo>
                    <a:pt x="394" y="0"/>
                  </a:moveTo>
                  <a:cubicBezTo>
                    <a:pt x="177" y="0"/>
                    <a:pt x="1" y="174"/>
                    <a:pt x="1" y="390"/>
                  </a:cubicBezTo>
                  <a:cubicBezTo>
                    <a:pt x="1" y="606"/>
                    <a:pt x="177" y="782"/>
                    <a:pt x="394" y="782"/>
                  </a:cubicBezTo>
                  <a:cubicBezTo>
                    <a:pt x="610" y="782"/>
                    <a:pt x="786" y="606"/>
                    <a:pt x="786" y="390"/>
                  </a:cubicBezTo>
                  <a:cubicBezTo>
                    <a:pt x="786" y="174"/>
                    <a:pt x="610" y="0"/>
                    <a:pt x="39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4894863" y="2186050"/>
              <a:ext cx="150250" cy="19575"/>
            </a:xfrm>
            <a:custGeom>
              <a:avLst/>
              <a:gdLst/>
              <a:ahLst/>
              <a:cxnLst/>
              <a:rect l="l" t="t" r="r" b="b"/>
              <a:pathLst>
                <a:path w="6010" h="783" extrusionOk="0">
                  <a:moveTo>
                    <a:pt x="5622" y="1"/>
                  </a:moveTo>
                  <a:cubicBezTo>
                    <a:pt x="5620" y="1"/>
                    <a:pt x="5619" y="1"/>
                    <a:pt x="5617" y="1"/>
                  </a:cubicBezTo>
                  <a:lnTo>
                    <a:pt x="393" y="1"/>
                  </a:lnTo>
                  <a:cubicBezTo>
                    <a:pt x="177" y="1"/>
                    <a:pt x="1" y="174"/>
                    <a:pt x="1" y="390"/>
                  </a:cubicBezTo>
                  <a:cubicBezTo>
                    <a:pt x="1" y="606"/>
                    <a:pt x="177" y="783"/>
                    <a:pt x="393" y="783"/>
                  </a:cubicBezTo>
                  <a:lnTo>
                    <a:pt x="5617" y="783"/>
                  </a:lnTo>
                  <a:cubicBezTo>
                    <a:pt x="5833" y="783"/>
                    <a:pt x="6009" y="606"/>
                    <a:pt x="6009" y="390"/>
                  </a:cubicBezTo>
                  <a:cubicBezTo>
                    <a:pt x="6009" y="176"/>
                    <a:pt x="5836" y="1"/>
                    <a:pt x="562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4862213" y="2185975"/>
              <a:ext cx="19675" cy="19650"/>
            </a:xfrm>
            <a:custGeom>
              <a:avLst/>
              <a:gdLst/>
              <a:ahLst/>
              <a:cxnLst/>
              <a:rect l="l" t="t" r="r" b="b"/>
              <a:pathLst>
                <a:path w="787" h="786" extrusionOk="0">
                  <a:moveTo>
                    <a:pt x="394" y="1"/>
                  </a:moveTo>
                  <a:cubicBezTo>
                    <a:pt x="177" y="1"/>
                    <a:pt x="1" y="177"/>
                    <a:pt x="1" y="393"/>
                  </a:cubicBezTo>
                  <a:cubicBezTo>
                    <a:pt x="1" y="609"/>
                    <a:pt x="177" y="786"/>
                    <a:pt x="394" y="786"/>
                  </a:cubicBezTo>
                  <a:cubicBezTo>
                    <a:pt x="610" y="786"/>
                    <a:pt x="786" y="609"/>
                    <a:pt x="786" y="393"/>
                  </a:cubicBezTo>
                  <a:cubicBezTo>
                    <a:pt x="786" y="177"/>
                    <a:pt x="610" y="1"/>
                    <a:pt x="39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4894563" y="2225250"/>
              <a:ext cx="150850" cy="19575"/>
            </a:xfrm>
            <a:custGeom>
              <a:avLst/>
              <a:gdLst/>
              <a:ahLst/>
              <a:cxnLst/>
              <a:rect l="l" t="t" r="r" b="b"/>
              <a:pathLst>
                <a:path w="6034" h="783" extrusionOk="0">
                  <a:moveTo>
                    <a:pt x="394" y="0"/>
                  </a:moveTo>
                  <a:cubicBezTo>
                    <a:pt x="177" y="0"/>
                    <a:pt x="1" y="174"/>
                    <a:pt x="1" y="393"/>
                  </a:cubicBezTo>
                  <a:cubicBezTo>
                    <a:pt x="1" y="607"/>
                    <a:pt x="174" y="783"/>
                    <a:pt x="389" y="783"/>
                  </a:cubicBezTo>
                  <a:cubicBezTo>
                    <a:pt x="395" y="783"/>
                    <a:pt x="400" y="783"/>
                    <a:pt x="405" y="783"/>
                  </a:cubicBezTo>
                  <a:lnTo>
                    <a:pt x="5629" y="783"/>
                  </a:lnTo>
                  <a:cubicBezTo>
                    <a:pt x="5634" y="783"/>
                    <a:pt x="5640" y="783"/>
                    <a:pt x="5645" y="783"/>
                  </a:cubicBezTo>
                  <a:cubicBezTo>
                    <a:pt x="5860" y="783"/>
                    <a:pt x="6034" y="607"/>
                    <a:pt x="6034" y="393"/>
                  </a:cubicBezTo>
                  <a:cubicBezTo>
                    <a:pt x="6034" y="174"/>
                    <a:pt x="5857" y="0"/>
                    <a:pt x="5640" y="0"/>
                  </a:cubicBezTo>
                  <a:cubicBezTo>
                    <a:pt x="5636" y="0"/>
                    <a:pt x="5632" y="0"/>
                    <a:pt x="5629" y="0"/>
                  </a:cubicBezTo>
                  <a:lnTo>
                    <a:pt x="405" y="0"/>
                  </a:lnTo>
                  <a:cubicBezTo>
                    <a:pt x="402" y="0"/>
                    <a:pt x="398" y="0"/>
                    <a:pt x="39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4862213" y="2225175"/>
              <a:ext cx="19675" cy="19650"/>
            </a:xfrm>
            <a:custGeom>
              <a:avLst/>
              <a:gdLst/>
              <a:ahLst/>
              <a:cxnLst/>
              <a:rect l="l" t="t" r="r" b="b"/>
              <a:pathLst>
                <a:path w="787" h="786" extrusionOk="0">
                  <a:moveTo>
                    <a:pt x="394" y="0"/>
                  </a:moveTo>
                  <a:cubicBezTo>
                    <a:pt x="177" y="0"/>
                    <a:pt x="1" y="177"/>
                    <a:pt x="1" y="393"/>
                  </a:cubicBezTo>
                  <a:cubicBezTo>
                    <a:pt x="1" y="609"/>
                    <a:pt x="177" y="786"/>
                    <a:pt x="394" y="786"/>
                  </a:cubicBezTo>
                  <a:cubicBezTo>
                    <a:pt x="610" y="786"/>
                    <a:pt x="786" y="609"/>
                    <a:pt x="786" y="393"/>
                  </a:cubicBezTo>
                  <a:cubicBezTo>
                    <a:pt x="786" y="177"/>
                    <a:pt x="610" y="0"/>
                    <a:pt x="39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4" name="Google Shape;1474;p38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475" name="Google Shape;1475;p38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ahLst/>
              <a:cxn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38"/>
            <p:cNvSpPr/>
            <p:nvPr/>
          </p:nvSpPr>
          <p:spPr>
            <a:xfrm>
              <a:off x="6065700" y="4807950"/>
              <a:ext cx="16086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38"/>
            <p:cNvSpPr/>
            <p:nvPr/>
          </p:nvSpPr>
          <p:spPr>
            <a:xfrm>
              <a:off x="7628963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38"/>
            <p:cNvSpPr/>
            <p:nvPr/>
          </p:nvSpPr>
          <p:spPr>
            <a:xfrm>
              <a:off x="7611925" y="4769275"/>
              <a:ext cx="127450" cy="122625"/>
            </a:xfrm>
            <a:custGeom>
              <a:avLst/>
              <a:gdLst/>
              <a:ahLst/>
              <a:cxn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9"/>
          <p:cNvSpPr txBox="1">
            <a:spLocks noGrp="1"/>
          </p:cNvSpPr>
          <p:nvPr>
            <p:ph type="subTitle" idx="14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/>
              <a:t>Reference</a:t>
            </a:r>
            <a:endParaRPr b="1"/>
          </a:p>
        </p:txBody>
      </p:sp>
      <p:sp>
        <p:nvSpPr>
          <p:cNvPr id="1484" name="Google Shape;1484;p39"/>
          <p:cNvSpPr txBox="1"/>
          <p:nvPr/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39"/>
          <p:cNvSpPr txBox="1"/>
          <p:nvPr/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Result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39"/>
          <p:cNvSpPr txBox="1"/>
          <p:nvPr/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39"/>
          <p:cNvSpPr txBox="1"/>
          <p:nvPr/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8" name="Google Shape;1488;p39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489" name="Google Shape;1489;p39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ahLst/>
              <a:cxn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39"/>
            <p:cNvSpPr/>
            <p:nvPr/>
          </p:nvSpPr>
          <p:spPr>
            <a:xfrm>
              <a:off x="6065700" y="4807950"/>
              <a:ext cx="17805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39"/>
            <p:cNvSpPr/>
            <p:nvPr/>
          </p:nvSpPr>
          <p:spPr>
            <a:xfrm>
              <a:off x="78008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39"/>
            <p:cNvSpPr/>
            <p:nvPr/>
          </p:nvSpPr>
          <p:spPr>
            <a:xfrm>
              <a:off x="7759825" y="4769275"/>
              <a:ext cx="127450" cy="122625"/>
            </a:xfrm>
            <a:custGeom>
              <a:avLst/>
              <a:gdLst/>
              <a:ahLst/>
              <a:cxn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3" name="Google Shape;1493;p39"/>
          <p:cNvSpPr txBox="1"/>
          <p:nvPr/>
        </p:nvSpPr>
        <p:spPr>
          <a:xfrm>
            <a:off x="367383" y="880806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Reference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39"/>
          <p:cNvSpPr txBox="1"/>
          <p:nvPr/>
        </p:nvSpPr>
        <p:spPr>
          <a:xfrm>
            <a:off x="855000" y="1602525"/>
            <a:ext cx="74340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</a:endParaRPr>
          </a:p>
        </p:txBody>
      </p:sp>
      <p:sp>
        <p:nvSpPr>
          <p:cNvPr id="1495" name="Google Shape;1495;p39"/>
          <p:cNvSpPr txBox="1"/>
          <p:nvPr/>
        </p:nvSpPr>
        <p:spPr>
          <a:xfrm>
            <a:off x="814800" y="1325988"/>
            <a:ext cx="7434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Image Captioning DataSet : Flicker8ksau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u="sng">
                <a:solidFill>
                  <a:schemeClr val="dk1"/>
                </a:solidFill>
              </a:rPr>
              <a:t>https://www.kaggle.com/datasets/waelboussbat/flickr8ksau</a:t>
            </a:r>
            <a:endParaRPr sz="1200" i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</a:endParaRPr>
          </a:p>
        </p:txBody>
      </p:sp>
      <p:sp>
        <p:nvSpPr>
          <p:cNvPr id="1496" name="Google Shape;1496;p39"/>
          <p:cNvSpPr txBox="1"/>
          <p:nvPr/>
        </p:nvSpPr>
        <p:spPr>
          <a:xfrm>
            <a:off x="855000" y="2305725"/>
            <a:ext cx="74340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</a:endParaRPr>
          </a:p>
        </p:txBody>
      </p:sp>
      <p:sp>
        <p:nvSpPr>
          <p:cNvPr id="1497" name="Google Shape;1497;p39"/>
          <p:cNvSpPr txBox="1"/>
          <p:nvPr/>
        </p:nvSpPr>
        <p:spPr>
          <a:xfrm>
            <a:off x="795397" y="2011458"/>
            <a:ext cx="7434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</a:rPr>
              <a:t>Kakao Arena Melon-data</a:t>
            </a:r>
            <a:endParaRPr sz="12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u="sng" dirty="0">
                <a:solidFill>
                  <a:schemeClr val="dk1"/>
                </a:solidFill>
              </a:rPr>
              <a:t>https://arena.kakao.com/c/7</a:t>
            </a:r>
            <a:endParaRPr sz="1200" i="1" u="sng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1499" name="Google Shape;1499;p39"/>
          <p:cNvSpPr txBox="1"/>
          <p:nvPr/>
        </p:nvSpPr>
        <p:spPr>
          <a:xfrm>
            <a:off x="795397" y="2716762"/>
            <a:ext cx="7434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</a:rPr>
              <a:t>Deep Convolutional and LSTM Neural Networks for Acoustic Modelling in Automatic Speech Recognition </a:t>
            </a:r>
          </a:p>
          <a:p>
            <a:r>
              <a:rPr lang="en-US" altLang="ko-KR" sz="1200" i="1" u="sng" dirty="0">
                <a:solidFill>
                  <a:schemeClr val="dk1"/>
                </a:solidFill>
              </a:rPr>
              <a:t>http://cs231n.stanford.edu/reports/2017/pdfs/804.pdf</a:t>
            </a:r>
          </a:p>
        </p:txBody>
      </p:sp>
      <p:sp>
        <p:nvSpPr>
          <p:cNvPr id="1500" name="Google Shape;1500;p39"/>
          <p:cNvSpPr txBox="1"/>
          <p:nvPr/>
        </p:nvSpPr>
        <p:spPr>
          <a:xfrm>
            <a:off x="814800" y="3575096"/>
            <a:ext cx="6760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 dirty="0">
                <a:solidFill>
                  <a:schemeClr val="dk1"/>
                </a:solidFill>
              </a:rPr>
              <a:t>SqueezeNet: AlexNet-level accuracy with 50x fewer parameters and &lt;0.5MB model size, Forreset N. landola et al, ICLR2017</a:t>
            </a:r>
            <a:endParaRPr sz="1200" b="1"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u="sng" dirty="0">
                <a:solidFill>
                  <a:schemeClr val="dk1"/>
                </a:solidFill>
              </a:rPr>
              <a:t>https://arxiv.org/abs/1602.07360</a:t>
            </a:r>
            <a:endParaRPr sz="1200" i="1" u="sng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40"/>
          <p:cNvSpPr txBox="1">
            <a:spLocks noGrp="1"/>
          </p:cNvSpPr>
          <p:nvPr>
            <p:ph type="subTitle" idx="14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 dirty="0"/>
              <a:t>Our Team</a:t>
            </a:r>
            <a:endParaRPr b="1" dirty="0"/>
          </a:p>
        </p:txBody>
      </p:sp>
      <p:sp>
        <p:nvSpPr>
          <p:cNvPr id="1506" name="Google Shape;1506;p40"/>
          <p:cNvSpPr txBox="1"/>
          <p:nvPr/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40"/>
          <p:cNvSpPr txBox="1"/>
          <p:nvPr/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Result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40"/>
          <p:cNvSpPr txBox="1"/>
          <p:nvPr/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40"/>
          <p:cNvSpPr txBox="1"/>
          <p:nvPr/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0" name="Google Shape;1510;p40"/>
          <p:cNvPicPr preferRelativeResize="0"/>
          <p:nvPr/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776949" y="1320850"/>
            <a:ext cx="1563000" cy="156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511" name="Google Shape;1511;p40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512" name="Google Shape;1512;p40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ahLst/>
              <a:cxn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40"/>
            <p:cNvSpPr/>
            <p:nvPr/>
          </p:nvSpPr>
          <p:spPr>
            <a:xfrm>
              <a:off x="6065700" y="4807950"/>
              <a:ext cx="17805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40"/>
            <p:cNvSpPr/>
            <p:nvPr/>
          </p:nvSpPr>
          <p:spPr>
            <a:xfrm>
              <a:off x="78008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40"/>
            <p:cNvSpPr/>
            <p:nvPr/>
          </p:nvSpPr>
          <p:spPr>
            <a:xfrm>
              <a:off x="7759825" y="4769275"/>
              <a:ext cx="127450" cy="122625"/>
            </a:xfrm>
            <a:custGeom>
              <a:avLst/>
              <a:gdLst/>
              <a:ahLst/>
              <a:cxn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7" name="Google Shape;1517;p40"/>
          <p:cNvPicPr preferRelativeResize="0"/>
          <p:nvPr/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4838974" y="1362725"/>
            <a:ext cx="1563000" cy="156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18" name="Google Shape;1518;p40"/>
          <p:cNvPicPr preferRelativeResize="0"/>
          <p:nvPr/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6869974" y="1362725"/>
            <a:ext cx="1563000" cy="156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19" name="Google Shape;1519;p40"/>
          <p:cNvPicPr preferRelativeResize="0"/>
          <p:nvPr/>
        </p:nvPicPr>
        <p:blipFill rotWithShape="1">
          <a:blip r:embed="rId4">
            <a:alphaModFix/>
          </a:blip>
          <a:srcRect l="8557" t="28429" r="8524" b="9658"/>
          <a:stretch/>
        </p:blipFill>
        <p:spPr>
          <a:xfrm>
            <a:off x="770101" y="1336250"/>
            <a:ext cx="1710173" cy="156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44354">
            <a:off x="1177505" y="948375"/>
            <a:ext cx="761874" cy="6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40"/>
          <p:cNvSpPr txBox="1"/>
          <p:nvPr/>
        </p:nvSpPr>
        <p:spPr>
          <a:xfrm>
            <a:off x="829588" y="3385484"/>
            <a:ext cx="1710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KINGKINGKINGKING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KINGKINGKING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KING</a:t>
            </a:r>
          </a:p>
        </p:txBody>
      </p:sp>
      <p:sp>
        <p:nvSpPr>
          <p:cNvPr id="1522" name="Google Shape;1522;p40"/>
          <p:cNvSpPr txBox="1"/>
          <p:nvPr/>
        </p:nvSpPr>
        <p:spPr>
          <a:xfrm>
            <a:off x="5038000" y="2925725"/>
            <a:ext cx="171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17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기</a:t>
            </a:r>
            <a:r>
              <a:rPr lang="en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나다경</a:t>
            </a:r>
            <a:endParaRPr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1524" name="Google Shape;1524;p40"/>
          <p:cNvSpPr txBox="1"/>
          <p:nvPr/>
        </p:nvSpPr>
        <p:spPr>
          <a:xfrm>
            <a:off x="6177275" y="2715150"/>
            <a:ext cx="171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25" name="Google Shape;1525;p40"/>
          <p:cNvPicPr preferRelativeResize="0"/>
          <p:nvPr/>
        </p:nvPicPr>
        <p:blipFill rotWithShape="1">
          <a:blip r:embed="rId6">
            <a:alphaModFix/>
          </a:blip>
          <a:srcRect t="33341" r="25121" b="16738"/>
          <a:stretch/>
        </p:blipFill>
        <p:spPr>
          <a:xfrm>
            <a:off x="4765475" y="1341275"/>
            <a:ext cx="1709999" cy="15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522;p40">
            <a:extLst>
              <a:ext uri="{FF2B5EF4-FFF2-40B4-BE49-F238E27FC236}">
                <a16:creationId xmlns:a16="http://schemas.microsoft.com/office/drawing/2014/main" id="{3158F250-5D72-2748-990A-50ADCB13DF19}"/>
              </a:ext>
            </a:extLst>
          </p:cNvPr>
          <p:cNvSpPr txBox="1"/>
          <p:nvPr/>
        </p:nvSpPr>
        <p:spPr>
          <a:xfrm>
            <a:off x="3042638" y="2933865"/>
            <a:ext cx="171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16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기</a:t>
            </a:r>
            <a:r>
              <a:rPr lang="en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김종우</a:t>
            </a:r>
            <a:endParaRPr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24" name="Google Shape;1522;p40">
            <a:extLst>
              <a:ext uri="{FF2B5EF4-FFF2-40B4-BE49-F238E27FC236}">
                <a16:creationId xmlns:a16="http://schemas.microsoft.com/office/drawing/2014/main" id="{153A7319-5A53-94ED-37E8-847B6D61B6B9}"/>
              </a:ext>
            </a:extLst>
          </p:cNvPr>
          <p:cNvSpPr txBox="1"/>
          <p:nvPr/>
        </p:nvSpPr>
        <p:spPr>
          <a:xfrm>
            <a:off x="1083953" y="2921374"/>
            <a:ext cx="171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17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기</a:t>
            </a:r>
            <a:r>
              <a:rPr lang="en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염제윤</a:t>
            </a:r>
            <a:endParaRPr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25" name="Google Shape;1522;p40">
            <a:extLst>
              <a:ext uri="{FF2B5EF4-FFF2-40B4-BE49-F238E27FC236}">
                <a16:creationId xmlns:a16="http://schemas.microsoft.com/office/drawing/2014/main" id="{65D57BA3-0AC4-5A92-3737-C6D95C7CDF79}"/>
              </a:ext>
            </a:extLst>
          </p:cNvPr>
          <p:cNvSpPr txBox="1"/>
          <p:nvPr/>
        </p:nvSpPr>
        <p:spPr>
          <a:xfrm>
            <a:off x="7135126" y="2929998"/>
            <a:ext cx="171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17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기</a:t>
            </a:r>
            <a:r>
              <a:rPr lang="en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이지수</a:t>
            </a:r>
            <a:endParaRPr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Open Sans"/>
              <a:sym typeface="Open San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870D08-2930-122F-C126-36F3AB813078}"/>
              </a:ext>
            </a:extLst>
          </p:cNvPr>
          <p:cNvCxnSpPr/>
          <p:nvPr/>
        </p:nvCxnSpPr>
        <p:spPr>
          <a:xfrm>
            <a:off x="848032" y="3299451"/>
            <a:ext cx="153988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B6D2671-CF47-3728-7233-D00888C98C2F}"/>
              </a:ext>
            </a:extLst>
          </p:cNvPr>
          <p:cNvCxnSpPr/>
          <p:nvPr/>
        </p:nvCxnSpPr>
        <p:spPr>
          <a:xfrm>
            <a:off x="2831093" y="3299451"/>
            <a:ext cx="153988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12D146B-DA5B-1311-4DBD-009838B1387A}"/>
              </a:ext>
            </a:extLst>
          </p:cNvPr>
          <p:cNvCxnSpPr/>
          <p:nvPr/>
        </p:nvCxnSpPr>
        <p:spPr>
          <a:xfrm>
            <a:off x="4801388" y="3308804"/>
            <a:ext cx="153988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EEAF966-CC34-7B5D-6747-32CD6893972C}"/>
              </a:ext>
            </a:extLst>
          </p:cNvPr>
          <p:cNvCxnSpPr/>
          <p:nvPr/>
        </p:nvCxnSpPr>
        <p:spPr>
          <a:xfrm>
            <a:off x="6856223" y="3308804"/>
            <a:ext cx="153988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1521;p40">
            <a:extLst>
              <a:ext uri="{FF2B5EF4-FFF2-40B4-BE49-F238E27FC236}">
                <a16:creationId xmlns:a16="http://schemas.microsoft.com/office/drawing/2014/main" id="{4DCACA90-208F-B340-2B28-E38A9C855EEF}"/>
              </a:ext>
            </a:extLst>
          </p:cNvPr>
          <p:cNvSpPr txBox="1"/>
          <p:nvPr/>
        </p:nvSpPr>
        <p:spPr>
          <a:xfrm>
            <a:off x="4793781" y="3364600"/>
            <a:ext cx="17100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최고의 엔딩 고양이 집사</a:t>
            </a:r>
            <a:endParaRPr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32" name="Google Shape;1521;p40">
            <a:extLst>
              <a:ext uri="{FF2B5EF4-FFF2-40B4-BE49-F238E27FC236}">
                <a16:creationId xmlns:a16="http://schemas.microsoft.com/office/drawing/2014/main" id="{1CE75393-E1DD-DBD4-5999-7C24C4CC244C}"/>
              </a:ext>
            </a:extLst>
          </p:cNvPr>
          <p:cNvSpPr txBox="1"/>
          <p:nvPr/>
        </p:nvSpPr>
        <p:spPr>
          <a:xfrm>
            <a:off x="6761740" y="3356756"/>
            <a:ext cx="184496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음악이랑 </a:t>
            </a:r>
            <a:r>
              <a:rPr lang="ko-KR" altLang="en-US" sz="120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거리두기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단계</a:t>
            </a:r>
            <a:endParaRPr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Open Sans"/>
              <a:sym typeface="Open San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495C63C-80AA-F83B-E917-A5AC76B9EB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634" t="18759" r="634" b="14392"/>
          <a:stretch/>
        </p:blipFill>
        <p:spPr>
          <a:xfrm>
            <a:off x="2747576" y="1317913"/>
            <a:ext cx="1751142" cy="1599803"/>
          </a:xfrm>
          <a:prstGeom prst="rect">
            <a:avLst/>
          </a:prstGeom>
        </p:spPr>
      </p:pic>
      <p:sp>
        <p:nvSpPr>
          <p:cNvPr id="33" name="Google Shape;1521;p40">
            <a:extLst>
              <a:ext uri="{FF2B5EF4-FFF2-40B4-BE49-F238E27FC236}">
                <a16:creationId xmlns:a16="http://schemas.microsoft.com/office/drawing/2014/main" id="{E149D4B8-062A-3CEC-62EA-18336DD2B682}"/>
              </a:ext>
            </a:extLst>
          </p:cNvPr>
          <p:cNvSpPr txBox="1"/>
          <p:nvPr/>
        </p:nvSpPr>
        <p:spPr>
          <a:xfrm>
            <a:off x="2929913" y="3385484"/>
            <a:ext cx="17100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내 </a:t>
            </a:r>
            <a:r>
              <a:rPr lang="en-US" altLang="ko-KR" sz="12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mbti</a:t>
            </a:r>
            <a:r>
              <a:rPr lang="ko-KR" altLang="en-US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Open Sans"/>
                <a:sym typeface="Open Sans"/>
              </a:rPr>
              <a:t>C.U.T.E</a:t>
            </a:r>
            <a:endParaRPr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Open Sans"/>
              <a:sym typeface="Open San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18C425-8008-39AB-4182-50B01D8D09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0" t="12935" r="13988" b="16841"/>
          <a:stretch/>
        </p:blipFill>
        <p:spPr>
          <a:xfrm>
            <a:off x="6790243" y="1356980"/>
            <a:ext cx="1671649" cy="157020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41"/>
          <p:cNvSpPr txBox="1">
            <a:spLocks noGrp="1"/>
          </p:cNvSpPr>
          <p:nvPr>
            <p:ph type="subTitle" idx="14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/>
              <a:t>Thank U</a:t>
            </a:r>
            <a:endParaRPr b="1"/>
          </a:p>
        </p:txBody>
      </p:sp>
      <p:sp>
        <p:nvSpPr>
          <p:cNvPr id="1531" name="Google Shape;1531;p41"/>
          <p:cNvSpPr txBox="1"/>
          <p:nvPr/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41"/>
          <p:cNvSpPr txBox="1"/>
          <p:nvPr/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Result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41"/>
          <p:cNvSpPr txBox="1"/>
          <p:nvPr/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41"/>
          <p:cNvSpPr txBox="1"/>
          <p:nvPr/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5" name="Google Shape;1535;p41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1536" name="Google Shape;1536;p41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ahLst/>
              <a:cxn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41"/>
            <p:cNvSpPr/>
            <p:nvPr/>
          </p:nvSpPr>
          <p:spPr>
            <a:xfrm>
              <a:off x="6065700" y="4807950"/>
              <a:ext cx="17805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41"/>
            <p:cNvSpPr/>
            <p:nvPr/>
          </p:nvSpPr>
          <p:spPr>
            <a:xfrm>
              <a:off x="78008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41"/>
            <p:cNvSpPr/>
            <p:nvPr/>
          </p:nvSpPr>
          <p:spPr>
            <a:xfrm>
              <a:off x="7759825" y="4769275"/>
              <a:ext cx="127450" cy="122625"/>
            </a:xfrm>
            <a:custGeom>
              <a:avLst/>
              <a:gdLst/>
              <a:ahLst/>
              <a:cxn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0" name="Google Shape;1540;p41"/>
          <p:cNvSpPr txBox="1"/>
          <p:nvPr/>
        </p:nvSpPr>
        <p:spPr>
          <a:xfrm>
            <a:off x="1609273" y="2486900"/>
            <a:ext cx="3788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</a:rPr>
              <a:t>THANK YOU</a:t>
            </a:r>
            <a:endParaRPr sz="4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BADA91-C058-3D93-B411-424FEACD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53" b="95884" l="9506" r="89580">
                        <a14:foregroundMark x1="38940" y1="7022" x2="38940" y2="7022"/>
                        <a14:foregroundMark x1="39122" y1="1453" x2="39122" y2="1453"/>
                        <a14:foregroundMark x1="42230" y1="88862" x2="42230" y2="88862"/>
                        <a14:foregroundMark x1="37477" y1="95884" x2="37477" y2="95884"/>
                        <a14:foregroundMark x1="52468" y1="83293" x2="52468" y2="83293"/>
                        <a14:foregroundMark x1="41316" y1="66102" x2="41316" y2="66102"/>
                        <a14:foregroundMark x1="47715" y1="83535" x2="47715" y2="83535"/>
                        <a14:foregroundMark x1="56856" y1="79903" x2="56856" y2="79903"/>
                        <a14:foregroundMark x1="57038" y1="78692" x2="57038" y2="78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56982" y="645472"/>
            <a:ext cx="3813187" cy="28790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26"/>
          <p:cNvSpPr txBox="1">
            <a:spLocks noGrp="1"/>
          </p:cNvSpPr>
          <p:nvPr>
            <p:ph type="subTitle" idx="16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b="1">
                <a:solidFill>
                  <a:srgbClr val="FFC000"/>
                </a:solidFill>
              </a:rPr>
              <a:t>Motivation</a:t>
            </a:r>
            <a:endParaRPr sz="1400" b="1">
              <a:solidFill>
                <a:srgbClr val="FFC000"/>
              </a:solidFill>
            </a:endParaRPr>
          </a:p>
        </p:txBody>
      </p:sp>
      <p:sp>
        <p:nvSpPr>
          <p:cNvPr id="851" name="Google Shape;851;p26"/>
          <p:cNvSpPr txBox="1">
            <a:spLocks noGrp="1"/>
          </p:cNvSpPr>
          <p:nvPr>
            <p:ph type="subTitle" idx="17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b="1"/>
              <a:t>Data</a:t>
            </a:r>
            <a:endParaRPr sz="1400" b="1"/>
          </a:p>
        </p:txBody>
      </p:sp>
      <p:sp>
        <p:nvSpPr>
          <p:cNvPr id="852" name="Google Shape;852;p26"/>
          <p:cNvSpPr txBox="1">
            <a:spLocks noGrp="1"/>
          </p:cNvSpPr>
          <p:nvPr>
            <p:ph type="subTitle" idx="19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b="1"/>
              <a:t>Modeling</a:t>
            </a:r>
            <a:endParaRPr sz="1400" b="1"/>
          </a:p>
        </p:txBody>
      </p:sp>
      <p:sp>
        <p:nvSpPr>
          <p:cNvPr id="853" name="Google Shape;853;p26"/>
          <p:cNvSpPr txBox="1">
            <a:spLocks noGrp="1"/>
          </p:cNvSpPr>
          <p:nvPr>
            <p:ph type="subTitle" idx="20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/>
              <a:t>Motivation</a:t>
            </a:r>
            <a:endParaRPr b="1"/>
          </a:p>
        </p:txBody>
      </p:sp>
      <p:grpSp>
        <p:nvGrpSpPr>
          <p:cNvPr id="854" name="Google Shape;854;p26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855" name="Google Shape;855;p26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ahLst/>
              <a:cxn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6065702" y="4807950"/>
              <a:ext cx="1812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62015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6169175" y="4769275"/>
              <a:ext cx="127450" cy="122625"/>
            </a:xfrm>
            <a:custGeom>
              <a:avLst/>
              <a:gdLst/>
              <a:ahLst/>
              <a:cxn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59" name="Google Shape;859;p26" descr="물, 실외, 하늘, 해변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721" y="1616666"/>
            <a:ext cx="3138237" cy="2086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764" y="1592693"/>
            <a:ext cx="3487898" cy="21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26" descr="재생 윤곽선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16729" y="2407373"/>
            <a:ext cx="481263" cy="481263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26"/>
          <p:cNvSpPr txBox="1"/>
          <p:nvPr/>
        </p:nvSpPr>
        <p:spPr>
          <a:xfrm>
            <a:off x="2760514" y="1128641"/>
            <a:ext cx="3217588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이미지의 분위기와 유사한 노래 추천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26"/>
          <p:cNvSpPr txBox="1"/>
          <p:nvPr/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Result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5315">
              <a:schemeClr val="accent3"/>
            </a:gs>
            <a:gs pos="58999">
              <a:schemeClr val="accent3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27"/>
          <p:cNvSpPr txBox="1">
            <a:spLocks noGrp="1"/>
          </p:cNvSpPr>
          <p:nvPr>
            <p:ph type="subTitle" idx="16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b="1">
                <a:solidFill>
                  <a:schemeClr val="dk1"/>
                </a:solidFill>
              </a:rPr>
              <a:t>Motivation</a:t>
            </a:r>
            <a:endParaRPr sz="1400" b="1">
              <a:solidFill>
                <a:schemeClr val="dk1"/>
              </a:solidFill>
            </a:endParaRPr>
          </a:p>
        </p:txBody>
      </p:sp>
      <p:sp>
        <p:nvSpPr>
          <p:cNvPr id="869" name="Google Shape;869;p27"/>
          <p:cNvSpPr txBox="1">
            <a:spLocks noGrp="1"/>
          </p:cNvSpPr>
          <p:nvPr>
            <p:ph type="subTitle" idx="17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b="1">
                <a:solidFill>
                  <a:srgbClr val="FFC000"/>
                </a:solidFill>
              </a:rPr>
              <a:t>Data</a:t>
            </a:r>
            <a:endParaRPr sz="1400" b="1">
              <a:solidFill>
                <a:srgbClr val="FFC000"/>
              </a:solidFill>
            </a:endParaRPr>
          </a:p>
        </p:txBody>
      </p:sp>
      <p:sp>
        <p:nvSpPr>
          <p:cNvPr id="870" name="Google Shape;870;p27"/>
          <p:cNvSpPr txBox="1">
            <a:spLocks noGrp="1"/>
          </p:cNvSpPr>
          <p:nvPr>
            <p:ph type="subTitle" idx="19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b="1"/>
              <a:t>Modeling</a:t>
            </a:r>
            <a:endParaRPr sz="1400" b="1"/>
          </a:p>
        </p:txBody>
      </p:sp>
      <p:sp>
        <p:nvSpPr>
          <p:cNvPr id="871" name="Google Shape;871;p27"/>
          <p:cNvSpPr txBox="1">
            <a:spLocks noGrp="1"/>
          </p:cNvSpPr>
          <p:nvPr>
            <p:ph type="subTitle" idx="20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/>
              <a:t>Used Data</a:t>
            </a:r>
            <a:endParaRPr b="1"/>
          </a:p>
        </p:txBody>
      </p:sp>
      <p:grpSp>
        <p:nvGrpSpPr>
          <p:cNvPr id="872" name="Google Shape;872;p27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873" name="Google Shape;873;p27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ahLst/>
              <a:cxn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6065700" y="4807950"/>
              <a:ext cx="2265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62468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6219050" y="4769275"/>
              <a:ext cx="127450" cy="122625"/>
            </a:xfrm>
            <a:custGeom>
              <a:avLst/>
              <a:gdLst/>
              <a:ahLst/>
              <a:cxn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77" name="Google Shape;87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564" y="1198588"/>
            <a:ext cx="3917806" cy="2778829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27"/>
          <p:cNvSpPr txBox="1"/>
          <p:nvPr/>
        </p:nvSpPr>
        <p:spPr>
          <a:xfrm>
            <a:off x="4476123" y="1556742"/>
            <a:ext cx="4217734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-US" sz="1300" b="1" dirty="0">
                <a:solidFill>
                  <a:schemeClr val="dk1"/>
                </a:solidFill>
              </a:rPr>
              <a:t>Kakao Arena Melon playlist continuation</a:t>
            </a:r>
            <a:endParaRPr sz="13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27"/>
          <p:cNvSpPr txBox="1"/>
          <p:nvPr/>
        </p:nvSpPr>
        <p:spPr>
          <a:xfrm>
            <a:off x="4639913" y="2056329"/>
            <a:ext cx="4217734" cy="103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Tx/>
              <a:buChar char="-"/>
            </a:pPr>
            <a:r>
              <a:rPr lang="ko-KR" altLang="en-US" sz="1300" b="1" dirty="0">
                <a:solidFill>
                  <a:schemeClr val="dk1"/>
                </a:solidFill>
              </a:rPr>
              <a:t>약 </a:t>
            </a:r>
            <a:r>
              <a:rPr lang="en-US" altLang="ko-KR" sz="1300" b="1" dirty="0">
                <a:solidFill>
                  <a:schemeClr val="dk1"/>
                </a:solidFill>
              </a:rPr>
              <a:t>20</a:t>
            </a:r>
            <a:r>
              <a:rPr lang="ko-KR" altLang="en-US" sz="1300" b="1" dirty="0">
                <a:solidFill>
                  <a:schemeClr val="dk1"/>
                </a:solidFill>
              </a:rPr>
              <a:t>만개의 </a:t>
            </a:r>
            <a:r>
              <a:rPr lang="en-US" altLang="ko-KR" sz="1300" b="1" dirty="0">
                <a:solidFill>
                  <a:schemeClr val="dk1"/>
                </a:solidFill>
              </a:rPr>
              <a:t>Tag, playlist dataset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Tx/>
              <a:buChar char="-"/>
            </a:pPr>
            <a:r>
              <a:rPr lang="ko-KR" altLang="en-US" sz="1300" b="1" dirty="0">
                <a:solidFill>
                  <a:schemeClr val="dk1"/>
                </a:solidFill>
              </a:rPr>
              <a:t>약 </a:t>
            </a:r>
            <a:r>
              <a:rPr lang="en-US" altLang="ko-KR" sz="1300" b="1" dirty="0">
                <a:solidFill>
                  <a:schemeClr val="dk1"/>
                </a:solidFill>
              </a:rPr>
              <a:t>60</a:t>
            </a:r>
            <a:r>
              <a:rPr lang="ko-KR" altLang="en-US" sz="1300" b="1" dirty="0">
                <a:solidFill>
                  <a:schemeClr val="dk1"/>
                </a:solidFill>
              </a:rPr>
              <a:t>만개의 </a:t>
            </a:r>
            <a:r>
              <a:rPr lang="en-US" altLang="ko-KR" sz="1300" b="1" dirty="0">
                <a:solidFill>
                  <a:schemeClr val="dk1"/>
                </a:solidFill>
              </a:rPr>
              <a:t>Song dataset</a:t>
            </a: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3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   </a:t>
            </a:r>
            <a:r>
              <a:rPr lang="en-US" sz="13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song_meta</a:t>
            </a:r>
            <a:r>
              <a:rPr lang="en-US" sz="13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3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mel_data</a:t>
            </a:r>
            <a:r>
              <a:rPr lang="en-US" sz="1300" b="1" dirty="0">
                <a:solidFill>
                  <a:schemeClr val="dk1"/>
                </a:solidFill>
              </a:rPr>
              <a:t>, </a:t>
            </a:r>
            <a:r>
              <a:rPr lang="en-US" sz="1300" b="1" dirty="0" err="1">
                <a:solidFill>
                  <a:schemeClr val="dk1"/>
                </a:solidFill>
              </a:rPr>
              <a:t>playlist_meta</a:t>
            </a:r>
            <a:endParaRPr sz="13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27"/>
          <p:cNvSpPr txBox="1"/>
          <p:nvPr/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Result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27"/>
          <p:cNvSpPr txBox="1">
            <a:spLocks noGrp="1"/>
          </p:cNvSpPr>
          <p:nvPr>
            <p:ph type="subTitle" idx="16"/>
          </p:nvPr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b="1">
                <a:solidFill>
                  <a:schemeClr val="dk1"/>
                </a:solidFill>
              </a:rPr>
              <a:t>Motivation</a:t>
            </a:r>
            <a:endParaRPr sz="1400" b="1">
              <a:solidFill>
                <a:schemeClr val="dk1"/>
              </a:solidFill>
            </a:endParaRPr>
          </a:p>
        </p:txBody>
      </p:sp>
      <p:sp>
        <p:nvSpPr>
          <p:cNvPr id="869" name="Google Shape;869;p27"/>
          <p:cNvSpPr txBox="1">
            <a:spLocks noGrp="1"/>
          </p:cNvSpPr>
          <p:nvPr>
            <p:ph type="subTitle" idx="17"/>
          </p:nvPr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b="1">
                <a:solidFill>
                  <a:srgbClr val="FFC000"/>
                </a:solidFill>
              </a:rPr>
              <a:t>Data</a:t>
            </a:r>
            <a:endParaRPr sz="1400" b="1">
              <a:solidFill>
                <a:srgbClr val="FFC000"/>
              </a:solidFill>
            </a:endParaRPr>
          </a:p>
        </p:txBody>
      </p:sp>
      <p:sp>
        <p:nvSpPr>
          <p:cNvPr id="870" name="Google Shape;870;p27"/>
          <p:cNvSpPr txBox="1">
            <a:spLocks noGrp="1"/>
          </p:cNvSpPr>
          <p:nvPr>
            <p:ph type="subTitle" idx="19"/>
          </p:nvPr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b="1"/>
              <a:t>Modeling</a:t>
            </a:r>
            <a:endParaRPr sz="1400" b="1"/>
          </a:p>
        </p:txBody>
      </p:sp>
      <p:sp>
        <p:nvSpPr>
          <p:cNvPr id="871" name="Google Shape;871;p27"/>
          <p:cNvSpPr txBox="1">
            <a:spLocks noGrp="1"/>
          </p:cNvSpPr>
          <p:nvPr>
            <p:ph type="subTitle" idx="20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b="1"/>
              <a:t>Used Data</a:t>
            </a:r>
            <a:endParaRPr b="1"/>
          </a:p>
        </p:txBody>
      </p:sp>
      <p:grpSp>
        <p:nvGrpSpPr>
          <p:cNvPr id="872" name="Google Shape;872;p27"/>
          <p:cNvGrpSpPr/>
          <p:nvPr/>
        </p:nvGrpSpPr>
        <p:grpSpPr>
          <a:xfrm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873" name="Google Shape;873;p27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ahLst/>
              <a:cxn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6065700" y="4807950"/>
              <a:ext cx="2265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62468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6219050" y="4769275"/>
              <a:ext cx="127450" cy="122625"/>
            </a:xfrm>
            <a:custGeom>
              <a:avLst/>
              <a:gdLst/>
              <a:ahLst/>
              <a:cxn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77" name="Google Shape;87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564" y="1198588"/>
            <a:ext cx="3917806" cy="2778829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27"/>
          <p:cNvSpPr txBox="1"/>
          <p:nvPr/>
        </p:nvSpPr>
        <p:spPr>
          <a:xfrm>
            <a:off x="4405748" y="1436804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" sz="14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Song_meta</a:t>
            </a:r>
            <a:endParaRPr sz="14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9" name="Google Shape;879;p27"/>
          <p:cNvSpPr txBox="1"/>
          <p:nvPr/>
        </p:nvSpPr>
        <p:spPr>
          <a:xfrm>
            <a:off x="4405748" y="22516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Arena_mel</a:t>
            </a:r>
            <a:endParaRPr sz="14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0" name="Google Shape;880;p27"/>
          <p:cNvSpPr txBox="1"/>
          <p:nvPr/>
        </p:nvSpPr>
        <p:spPr>
          <a:xfrm>
            <a:off x="4517700" y="3082567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Playlist</a:t>
            </a:r>
            <a:r>
              <a:rPr lang="en" sz="14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_meta</a:t>
            </a:r>
            <a:endParaRPr sz="14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1" name="Google Shape;881;p27"/>
          <p:cNvSpPr/>
          <p:nvPr/>
        </p:nvSpPr>
        <p:spPr>
          <a:xfrm>
            <a:off x="4778084" y="1436804"/>
            <a:ext cx="1115400" cy="320100"/>
          </a:xfrm>
          <a:prstGeom prst="rect">
            <a:avLst/>
          </a:prstGeom>
          <a:noFill/>
          <a:ln w="25400" cap="flat" cmpd="sng">
            <a:solidFill>
              <a:srgbClr val="CFDB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27"/>
          <p:cNvSpPr/>
          <p:nvPr/>
        </p:nvSpPr>
        <p:spPr>
          <a:xfrm>
            <a:off x="4790210" y="2267903"/>
            <a:ext cx="1115291" cy="320100"/>
          </a:xfrm>
          <a:prstGeom prst="rect">
            <a:avLst/>
          </a:prstGeom>
          <a:noFill/>
          <a:ln w="25400" cap="flat" cmpd="sng">
            <a:solidFill>
              <a:srgbClr val="CFDB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27"/>
          <p:cNvSpPr/>
          <p:nvPr/>
        </p:nvSpPr>
        <p:spPr>
          <a:xfrm>
            <a:off x="4790210" y="3074694"/>
            <a:ext cx="1342458" cy="320100"/>
          </a:xfrm>
          <a:prstGeom prst="rect">
            <a:avLst/>
          </a:prstGeom>
          <a:noFill/>
          <a:ln w="25400" cap="flat" cmpd="sng">
            <a:solidFill>
              <a:srgbClr val="CFDB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27"/>
          <p:cNvSpPr txBox="1"/>
          <p:nvPr/>
        </p:nvSpPr>
        <p:spPr>
          <a:xfrm>
            <a:off x="4575355" y="1801749"/>
            <a:ext cx="4217734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endParaRPr sz="13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27"/>
          <p:cNvSpPr txBox="1"/>
          <p:nvPr/>
        </p:nvSpPr>
        <p:spPr>
          <a:xfrm>
            <a:off x="4371797" y="2652987"/>
            <a:ext cx="4217734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" sz="13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곡에 대한 mel-spectrogram을 담고있는 파일</a:t>
            </a:r>
            <a:endParaRPr sz="13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27"/>
          <p:cNvSpPr txBox="1"/>
          <p:nvPr/>
        </p:nvSpPr>
        <p:spPr>
          <a:xfrm>
            <a:off x="4711992" y="3522119"/>
            <a:ext cx="4217734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ko-KR" altLang="en-US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제목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플레이리스트에 수록된 곡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태그 목록</a:t>
            </a:r>
          </a:p>
        </p:txBody>
      </p:sp>
      <p:sp>
        <p:nvSpPr>
          <p:cNvPr id="887" name="Google Shape;887;p27"/>
          <p:cNvSpPr txBox="1"/>
          <p:nvPr/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Result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65DC35-9746-A230-DB13-88BFBBAA373D}"/>
              </a:ext>
            </a:extLst>
          </p:cNvPr>
          <p:cNvSpPr txBox="1"/>
          <p:nvPr/>
        </p:nvSpPr>
        <p:spPr>
          <a:xfrm>
            <a:off x="4256702" y="1860738"/>
            <a:ext cx="4217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/>
            <a:r>
              <a:rPr lang="ko-KR" altLang="en-US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곡 제목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앨범 제목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아티스트명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장르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발매일</a:t>
            </a:r>
          </a:p>
        </p:txBody>
      </p:sp>
    </p:spTree>
    <p:extLst>
      <p:ext uri="{BB962C8B-B14F-4D97-AF65-F5344CB8AC3E}">
        <p14:creationId xmlns:p14="http://schemas.microsoft.com/office/powerpoint/2010/main" val="1915965730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9"/>
          <p:cNvSpPr txBox="1">
            <a:spLocks noGrp="1"/>
          </p:cNvSpPr>
          <p:nvPr>
            <p:ph type="subTitle" idx="7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 sz="1200" b="1"/>
              <a:t>Service Flow</a:t>
            </a:r>
            <a:endParaRPr b="1"/>
          </a:p>
        </p:txBody>
      </p:sp>
      <p:sp>
        <p:nvSpPr>
          <p:cNvPr id="914" name="Google Shape;914;p29"/>
          <p:cNvSpPr txBox="1"/>
          <p:nvPr/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29"/>
          <p:cNvSpPr txBox="1"/>
          <p:nvPr/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1400" b="1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29"/>
          <p:cNvSpPr txBox="1"/>
          <p:nvPr/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7" name="Google Shape;917;p29"/>
          <p:cNvGrpSpPr/>
          <p:nvPr/>
        </p:nvGrpSpPr>
        <p:grpSpPr>
          <a:xfrm rot="0"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918" name="Google Shape;918;p29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9"/>
            <p:cNvSpPr/>
            <p:nvPr/>
          </p:nvSpPr>
          <p:spPr>
            <a:xfrm>
              <a:off x="6065700" y="4807950"/>
              <a:ext cx="4077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9"/>
            <p:cNvSpPr/>
            <p:nvPr/>
          </p:nvSpPr>
          <p:spPr>
            <a:xfrm>
              <a:off x="64280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9"/>
            <p:cNvSpPr/>
            <p:nvPr/>
          </p:nvSpPr>
          <p:spPr>
            <a:xfrm>
              <a:off x="6414250" y="4769275"/>
              <a:ext cx="127450" cy="122625"/>
            </a:xfrm>
            <a:custGeom>
              <a:avLst/>
              <a:gd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2" name="Google Shape;922;p29"/>
          <p:cNvSpPr txBox="1">
            <a:spLocks noGrp="1"/>
          </p:cNvSpPr>
          <p:nvPr>
            <p:ph type="subTitle" idx="7"/>
          </p:nvPr>
        </p:nvSpPr>
        <p:spPr>
          <a:xfrm>
            <a:off x="500253" y="905525"/>
            <a:ext cx="2771216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 sz="1700" b="1"/>
              <a:t>Overall Framework</a:t>
            </a:r>
            <a:endParaRPr sz="2000" b="1"/>
          </a:p>
        </p:txBody>
      </p:sp>
      <p:grpSp>
        <p:nvGrpSpPr>
          <p:cNvPr id="923" name="Google Shape;923;p29"/>
          <p:cNvGrpSpPr/>
          <p:nvPr/>
        </p:nvGrpSpPr>
        <p:grpSpPr>
          <a:xfrm rot="0">
            <a:off x="595967" y="2461063"/>
            <a:ext cx="446697" cy="341993"/>
            <a:chOff x="892750" y="267400"/>
            <a:chExt cx="483125" cy="424625"/>
          </a:xfrm>
        </p:grpSpPr>
        <p:sp>
          <p:nvSpPr>
            <p:cNvPr id="924" name="Google Shape;924;p29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9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9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7" name="Google Shape;927;p29"/>
          <p:cNvGrpSpPr/>
          <p:nvPr/>
        </p:nvGrpSpPr>
        <p:grpSpPr>
          <a:xfrm rot="0">
            <a:off x="7478099" y="2540289"/>
            <a:ext cx="541831" cy="406938"/>
            <a:chOff x="-46772024" y="2350650"/>
            <a:chExt cx="300900" cy="264675"/>
          </a:xfrm>
        </p:grpSpPr>
        <p:sp>
          <p:nvSpPr>
            <p:cNvPr id="928" name="Google Shape;928;p29"/>
            <p:cNvSpPr/>
            <p:nvPr/>
          </p:nvSpPr>
          <p:spPr>
            <a:xfrm>
              <a:off x="-46772024" y="2350650"/>
              <a:ext cx="300900" cy="264675"/>
            </a:xfrm>
            <a:custGeom>
              <a:avLst/>
              <a:gdLst/>
              <a:rect l="l" t="t" r="r" b="b"/>
              <a:pathLst>
                <a:path w="12036" h="10587" extrusionOk="0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9"/>
            <p:cNvSpPr/>
            <p:nvPr/>
          </p:nvSpPr>
          <p:spPr>
            <a:xfrm>
              <a:off x="-46664900" y="2475100"/>
              <a:ext cx="92175" cy="122900"/>
            </a:xfrm>
            <a:custGeom>
              <a:avLst/>
              <a:gdLst/>
              <a:rect l="l" t="t" r="r" b="b"/>
              <a:pathLst>
                <a:path w="3687" h="4916" extrusionOk="0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0" name="Google Shape;930;p29"/>
          <p:cNvGrpSpPr/>
          <p:nvPr/>
        </p:nvGrpSpPr>
        <p:grpSpPr>
          <a:xfrm rot="0">
            <a:off x="595953" y="3005849"/>
            <a:ext cx="446697" cy="406888"/>
            <a:chOff x="5648375" y="3804850"/>
            <a:chExt cx="483125" cy="483125"/>
          </a:xfrm>
        </p:grpSpPr>
        <p:sp>
          <p:nvSpPr>
            <p:cNvPr id="931" name="Google Shape;931;p29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9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9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9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5" name="Google Shape;935;p29"/>
          <p:cNvGrpSpPr/>
          <p:nvPr/>
        </p:nvGrpSpPr>
        <p:grpSpPr>
          <a:xfrm rot="0">
            <a:off x="2930122" y="2504809"/>
            <a:ext cx="446939" cy="406909"/>
            <a:chOff x="-50154848" y="2316775"/>
            <a:chExt cx="300100" cy="300125"/>
          </a:xfrm>
        </p:grpSpPr>
        <p:sp>
          <p:nvSpPr>
            <p:cNvPr id="936" name="Google Shape;936;p29"/>
            <p:cNvSpPr/>
            <p:nvPr/>
          </p:nvSpPr>
          <p:spPr>
            <a:xfrm>
              <a:off x="-50154848" y="2316775"/>
              <a:ext cx="300100" cy="300125"/>
            </a:xfrm>
            <a:custGeom>
              <a:avLst/>
              <a:gdLst/>
              <a:rect l="l" t="t" r="r" b="b"/>
              <a:pathLst>
                <a:path w="12004" h="12005" extrusionOk="0">
                  <a:moveTo>
                    <a:pt x="1418" y="694"/>
                  </a:moveTo>
                  <a:lnTo>
                    <a:pt x="1418" y="1419"/>
                  </a:lnTo>
                  <a:lnTo>
                    <a:pt x="693" y="1419"/>
                  </a:lnTo>
                  <a:lnTo>
                    <a:pt x="693" y="694"/>
                  </a:lnTo>
                  <a:close/>
                  <a:moveTo>
                    <a:pt x="11279" y="694"/>
                  </a:moveTo>
                  <a:lnTo>
                    <a:pt x="11279" y="1419"/>
                  </a:lnTo>
                  <a:lnTo>
                    <a:pt x="10586" y="1419"/>
                  </a:lnTo>
                  <a:lnTo>
                    <a:pt x="10586" y="694"/>
                  </a:lnTo>
                  <a:close/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54"/>
                    <a:pt x="10019" y="2112"/>
                    <a:pt x="10239" y="2112"/>
                  </a:cubicBezTo>
                  <a:lnTo>
                    <a:pt x="10586" y="2112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19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11" y="10587"/>
                  </a:lnTo>
                  <a:lnTo>
                    <a:pt x="2111" y="10240"/>
                  </a:lnTo>
                  <a:cubicBezTo>
                    <a:pt x="2111" y="10051"/>
                    <a:pt x="1953" y="9893"/>
                    <a:pt x="1764" y="9893"/>
                  </a:cubicBezTo>
                  <a:lnTo>
                    <a:pt x="1418" y="9893"/>
                  </a:lnTo>
                  <a:lnTo>
                    <a:pt x="1418" y="2112"/>
                  </a:lnTo>
                  <a:lnTo>
                    <a:pt x="1764" y="2112"/>
                  </a:lnTo>
                  <a:cubicBezTo>
                    <a:pt x="1953" y="2112"/>
                    <a:pt x="2111" y="1954"/>
                    <a:pt x="2111" y="1765"/>
                  </a:cubicBezTo>
                  <a:lnTo>
                    <a:pt x="2111" y="1419"/>
                  </a:lnTo>
                  <a:close/>
                  <a:moveTo>
                    <a:pt x="1418" y="10555"/>
                  </a:moveTo>
                  <a:lnTo>
                    <a:pt x="1418" y="11248"/>
                  </a:lnTo>
                  <a:lnTo>
                    <a:pt x="693" y="11248"/>
                  </a:lnTo>
                  <a:lnTo>
                    <a:pt x="693" y="10555"/>
                  </a:lnTo>
                  <a:close/>
                  <a:moveTo>
                    <a:pt x="11279" y="10555"/>
                  </a:moveTo>
                  <a:lnTo>
                    <a:pt x="11279" y="11248"/>
                  </a:lnTo>
                  <a:lnTo>
                    <a:pt x="10586" y="11248"/>
                  </a:lnTo>
                  <a:lnTo>
                    <a:pt x="10586" y="1055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1765"/>
                  </a:lnTo>
                  <a:cubicBezTo>
                    <a:pt x="0" y="1954"/>
                    <a:pt x="158" y="2112"/>
                    <a:pt x="347" y="2112"/>
                  </a:cubicBezTo>
                  <a:lnTo>
                    <a:pt x="693" y="2112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4" y="12004"/>
                  </a:lnTo>
                  <a:cubicBezTo>
                    <a:pt x="1953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19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12"/>
                  </a:lnTo>
                  <a:lnTo>
                    <a:pt x="11657" y="2112"/>
                  </a:lnTo>
                  <a:lnTo>
                    <a:pt x="11657" y="2080"/>
                  </a:lnTo>
                  <a:cubicBezTo>
                    <a:pt x="11846" y="2080"/>
                    <a:pt x="12004" y="1923"/>
                    <a:pt x="12004" y="1734"/>
                  </a:cubicBezTo>
                  <a:lnTo>
                    <a:pt x="12004" y="348"/>
                  </a:lnTo>
                  <a:cubicBezTo>
                    <a:pt x="12004" y="158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19" y="1"/>
                    <a:pt x="9893" y="158"/>
                    <a:pt x="9893" y="348"/>
                  </a:cubicBezTo>
                  <a:lnTo>
                    <a:pt x="9893" y="694"/>
                  </a:lnTo>
                  <a:lnTo>
                    <a:pt x="2111" y="694"/>
                  </a:lnTo>
                  <a:lnTo>
                    <a:pt x="2111" y="348"/>
                  </a:lnTo>
                  <a:cubicBezTo>
                    <a:pt x="2111" y="158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9"/>
            <p:cNvSpPr/>
            <p:nvPr/>
          </p:nvSpPr>
          <p:spPr>
            <a:xfrm>
              <a:off x="-50083976" y="2368775"/>
              <a:ext cx="158325" cy="193775"/>
            </a:xfrm>
            <a:custGeom>
              <a:avLst/>
              <a:gdLst/>
              <a:rect l="l" t="t" r="r" b="b"/>
              <a:pathLst>
                <a:path w="6333" h="7751" extrusionOk="0">
                  <a:moveTo>
                    <a:pt x="5577" y="693"/>
                  </a:moveTo>
                  <a:lnTo>
                    <a:pt x="5577" y="1567"/>
                  </a:lnTo>
                  <a:lnTo>
                    <a:pt x="5577" y="1567"/>
                  </a:lnTo>
                  <a:cubicBezTo>
                    <a:pt x="5492" y="1468"/>
                    <a:pt x="5402" y="1418"/>
                    <a:pt x="5262" y="1418"/>
                  </a:cubicBezTo>
                  <a:lnTo>
                    <a:pt x="3844" y="1418"/>
                  </a:lnTo>
                  <a:cubicBezTo>
                    <a:pt x="3655" y="1418"/>
                    <a:pt x="3498" y="1576"/>
                    <a:pt x="3498" y="1765"/>
                  </a:cubicBezTo>
                  <a:lnTo>
                    <a:pt x="3498" y="6742"/>
                  </a:lnTo>
                  <a:cubicBezTo>
                    <a:pt x="3498" y="6900"/>
                    <a:pt x="3624" y="6963"/>
                    <a:pt x="3687" y="7089"/>
                  </a:cubicBezTo>
                  <a:lnTo>
                    <a:pt x="2584" y="7089"/>
                  </a:lnTo>
                  <a:cubicBezTo>
                    <a:pt x="2710" y="6963"/>
                    <a:pt x="2773" y="6900"/>
                    <a:pt x="2773" y="6742"/>
                  </a:cubicBezTo>
                  <a:lnTo>
                    <a:pt x="2773" y="1765"/>
                  </a:lnTo>
                  <a:cubicBezTo>
                    <a:pt x="2773" y="1576"/>
                    <a:pt x="2647" y="1418"/>
                    <a:pt x="2426" y="1418"/>
                  </a:cubicBezTo>
                  <a:lnTo>
                    <a:pt x="1009" y="1418"/>
                  </a:lnTo>
                  <a:cubicBezTo>
                    <a:pt x="851" y="1418"/>
                    <a:pt x="788" y="1544"/>
                    <a:pt x="662" y="1607"/>
                  </a:cubicBezTo>
                  <a:lnTo>
                    <a:pt x="662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2696"/>
                    <a:pt x="163" y="2835"/>
                    <a:pt x="328" y="2835"/>
                  </a:cubicBezTo>
                  <a:cubicBezTo>
                    <a:pt x="415" y="2835"/>
                    <a:pt x="503" y="2796"/>
                    <a:pt x="568" y="2710"/>
                  </a:cubicBezTo>
                  <a:lnTo>
                    <a:pt x="1166" y="2143"/>
                  </a:lnTo>
                  <a:lnTo>
                    <a:pt x="2080" y="2143"/>
                  </a:lnTo>
                  <a:lnTo>
                    <a:pt x="2080" y="6585"/>
                  </a:lnTo>
                  <a:lnTo>
                    <a:pt x="1481" y="7183"/>
                  </a:lnTo>
                  <a:cubicBezTo>
                    <a:pt x="1261" y="7404"/>
                    <a:pt x="1418" y="7750"/>
                    <a:pt x="1733" y="7750"/>
                  </a:cubicBezTo>
                  <a:lnTo>
                    <a:pt x="4537" y="7750"/>
                  </a:lnTo>
                  <a:cubicBezTo>
                    <a:pt x="4852" y="7750"/>
                    <a:pt x="5010" y="7372"/>
                    <a:pt x="4758" y="7183"/>
                  </a:cubicBezTo>
                  <a:lnTo>
                    <a:pt x="4159" y="6585"/>
                  </a:lnTo>
                  <a:lnTo>
                    <a:pt x="4159" y="2143"/>
                  </a:lnTo>
                  <a:lnTo>
                    <a:pt x="5073" y="2143"/>
                  </a:lnTo>
                  <a:lnTo>
                    <a:pt x="5671" y="2710"/>
                  </a:lnTo>
                  <a:cubicBezTo>
                    <a:pt x="5747" y="2796"/>
                    <a:pt x="5842" y="2835"/>
                    <a:pt x="5933" y="2835"/>
                  </a:cubicBezTo>
                  <a:cubicBezTo>
                    <a:pt x="6107" y="2835"/>
                    <a:pt x="6270" y="2696"/>
                    <a:pt x="6270" y="2489"/>
                  </a:cubicBezTo>
                  <a:lnTo>
                    <a:pt x="6270" y="347"/>
                  </a:lnTo>
                  <a:cubicBezTo>
                    <a:pt x="6333" y="158"/>
                    <a:pt x="6176" y="0"/>
                    <a:pt x="5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8" name="Google Shape;938;p29"/>
          <p:cNvSpPr/>
          <p:nvPr/>
        </p:nvSpPr>
        <p:spPr>
          <a:xfrm>
            <a:off x="2021525" y="1842250"/>
            <a:ext cx="1954500" cy="5262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39" name="Google Shape;939;p29"/>
          <p:cNvSpPr txBox="1"/>
          <p:nvPr/>
        </p:nvSpPr>
        <p:spPr>
          <a:xfrm>
            <a:off x="2021513" y="194530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dk1"/>
                </a:solidFill>
              </a:rPr>
              <a:t>Image Captioning</a:t>
            </a:r>
            <a:endParaRPr sz="1400" b="1" i="0" u="none" strike="noStrike" cap="none">
              <a:solidFill>
                <a:schemeClr val="dk1"/>
              </a:solidFill>
            </a:endParaRPr>
          </a:p>
        </p:txBody>
      </p:sp>
      <p:cxnSp>
        <p:nvCxnSpPr>
          <p:cNvPr id="940" name="Google Shape;940;p29"/>
          <p:cNvCxnSpPr>
            <a:endCxn id="939" idx="1"/>
          </p:cNvCxnSpPr>
          <p:nvPr/>
        </p:nvCxnSpPr>
        <p:spPr>
          <a:xfrm rot="16200000">
            <a:off x="1560863" y="2260900"/>
            <a:ext cx="616200" cy="3051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941" name="Google Shape;941;p29"/>
          <p:cNvSpPr/>
          <p:nvPr/>
        </p:nvSpPr>
        <p:spPr>
          <a:xfrm>
            <a:off x="6643125" y="1553221"/>
            <a:ext cx="1954500" cy="6162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42" name="Google Shape;942;p29"/>
          <p:cNvSpPr txBox="1"/>
          <p:nvPr/>
        </p:nvSpPr>
        <p:spPr>
          <a:xfrm>
            <a:off x="6692550" y="1628825"/>
            <a:ext cx="18288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dk1"/>
                </a:solidFill>
              </a:rPr>
              <a:t>Music Recommendation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29"/>
          <p:cNvSpPr txBox="1"/>
          <p:nvPr/>
        </p:nvSpPr>
        <p:spPr>
          <a:xfrm>
            <a:off x="4751925" y="2012225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4" name="Google Shape;944;p29"/>
          <p:cNvCxnSpPr/>
          <p:nvPr/>
        </p:nvCxnSpPr>
        <p:spPr>
          <a:xfrm rot="10800000" flipH="1">
            <a:off x="1221225" y="2952025"/>
            <a:ext cx="1918800" cy="272700"/>
          </a:xfrm>
          <a:prstGeom prst="bentConnector3">
            <a:avLst>
              <a:gd name="adj1" fmla="val 9999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w="med" len="med"/>
            <a:tailEnd type="oval" w="med" len="med"/>
          </a:ln>
        </p:spPr>
      </p:cxnSp>
      <p:cxnSp>
        <p:nvCxnSpPr>
          <p:cNvPr id="945" name="Google Shape;945;p29"/>
          <p:cNvCxnSpPr/>
          <p:nvPr/>
        </p:nvCxnSpPr>
        <p:spPr>
          <a:xfrm rot="10800000" flipH="1">
            <a:off x="1221200" y="2705200"/>
            <a:ext cx="1666200" cy="7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w="med" len="med"/>
            <a:tailEnd type="oval" w="med" len="med"/>
          </a:ln>
        </p:spPr>
      </p:cxnSp>
      <p:cxnSp>
        <p:nvCxnSpPr>
          <p:cNvPr id="946" name="Google Shape;946;p29"/>
          <p:cNvCxnSpPr/>
          <p:nvPr/>
        </p:nvCxnSpPr>
        <p:spPr>
          <a:xfrm rot="10800000" flipH="1">
            <a:off x="3493275" y="2704663"/>
            <a:ext cx="1666200" cy="7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w="med" len="med"/>
            <a:tailEnd type="oval" w="med" len="med"/>
          </a:ln>
        </p:spPr>
      </p:cxnSp>
      <p:cxnSp>
        <p:nvCxnSpPr>
          <p:cNvPr id="947" name="Google Shape;947;p29"/>
          <p:cNvCxnSpPr/>
          <p:nvPr/>
        </p:nvCxnSpPr>
        <p:spPr>
          <a:xfrm rot="16200000">
            <a:off x="6124275" y="2193025"/>
            <a:ext cx="736800" cy="300900"/>
          </a:xfrm>
          <a:prstGeom prst="bentConnector3">
            <a:avLst>
              <a:gd name="adj1" fmla="val 9953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</p:cxnSp>
      <p:grpSp>
        <p:nvGrpSpPr>
          <p:cNvPr id="948" name="Google Shape;948;p29"/>
          <p:cNvGrpSpPr/>
          <p:nvPr/>
        </p:nvGrpSpPr>
        <p:grpSpPr>
          <a:xfrm rot="0">
            <a:off x="5227495" y="2463833"/>
            <a:ext cx="400682" cy="464954"/>
            <a:chOff x="-45270024" y="2701925"/>
            <a:chExt cx="247350" cy="300125"/>
          </a:xfrm>
        </p:grpSpPr>
        <p:sp>
          <p:nvSpPr>
            <p:cNvPr id="949" name="Google Shape;949;p29"/>
            <p:cNvSpPr/>
            <p:nvPr/>
          </p:nvSpPr>
          <p:spPr>
            <a:xfrm>
              <a:off x="-45128248" y="2843700"/>
              <a:ext cx="18150" cy="17350"/>
            </a:xfrm>
            <a:custGeom>
              <a:avLst/>
              <a:gd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9"/>
            <p:cNvSpPr/>
            <p:nvPr/>
          </p:nvSpPr>
          <p:spPr>
            <a:xfrm>
              <a:off x="-45270024" y="2701925"/>
              <a:ext cx="247350" cy="300125"/>
            </a:xfrm>
            <a:custGeom>
              <a:avLst/>
              <a:gdLst/>
              <a:rect l="l" t="t" r="r" b="b"/>
              <a:pathLst>
                <a:path w="9894" h="12005" extrusionOk="0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9"/>
            <p:cNvSpPr/>
            <p:nvPr/>
          </p:nvSpPr>
          <p:spPr>
            <a:xfrm>
              <a:off x="-45235352" y="2844500"/>
              <a:ext cx="89800" cy="87450"/>
            </a:xfrm>
            <a:custGeom>
              <a:avLst/>
              <a:gdLst/>
              <a:rect l="l" t="t" r="r" b="b"/>
              <a:pathLst>
                <a:path w="3592" h="3498" extrusionOk="0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9"/>
            <p:cNvSpPr/>
            <p:nvPr/>
          </p:nvSpPr>
          <p:spPr>
            <a:xfrm>
              <a:off x="-45128248" y="2879150"/>
              <a:ext cx="18150" cy="52800"/>
            </a:xfrm>
            <a:custGeom>
              <a:avLst/>
              <a:gd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53" name="Google Shape;953;p29"/>
          <p:cNvCxnSpPr>
            <a:endCxn id="954" idx="2"/>
          </p:cNvCxnSpPr>
          <p:nvPr/>
        </p:nvCxnSpPr>
        <p:spPr>
          <a:xfrm rot="16200000" flipH="1">
            <a:off x="4208925" y="2837350"/>
            <a:ext cx="520500" cy="3141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955" name="Google Shape;955;p29"/>
          <p:cNvSpPr txBox="1"/>
          <p:nvPr/>
        </p:nvSpPr>
        <p:spPr>
          <a:xfrm>
            <a:off x="4513426" y="3094588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dk1"/>
                </a:solidFill>
              </a:rPr>
              <a:t>Embedding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29"/>
          <p:cNvSpPr txBox="1"/>
          <p:nvPr/>
        </p:nvSpPr>
        <p:spPr>
          <a:xfrm>
            <a:off x="4841475" y="3580525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29"/>
          <p:cNvSpPr/>
          <p:nvPr/>
        </p:nvSpPr>
        <p:spPr>
          <a:xfrm>
            <a:off x="4626225" y="3051250"/>
            <a:ext cx="1517400" cy="4068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957" name="Google Shape;957;p29"/>
          <p:cNvCxnSpPr/>
          <p:nvPr/>
        </p:nvCxnSpPr>
        <p:spPr>
          <a:xfrm rot="10800000" flipH="1">
            <a:off x="5765975" y="2727913"/>
            <a:ext cx="1666200" cy="7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w="med" len="med"/>
            <a:tailEnd type="oval" w="med" len="med"/>
          </a:ln>
        </p:spPr>
      </p:cxnSp>
      <p:sp>
        <p:nvSpPr>
          <p:cNvPr id="958" name="Google Shape;958;p29"/>
          <p:cNvSpPr txBox="1"/>
          <p:nvPr/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dk1"/>
                </a:solidFill>
              </a:rPr>
              <a:t>Result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9"/>
          <p:cNvSpPr txBox="1">
            <a:spLocks noGrp="1"/>
          </p:cNvSpPr>
          <p:nvPr>
            <p:ph type="subTitle" idx="7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 sz="1200" b="1"/>
              <a:t>Service Flow</a:t>
            </a:r>
            <a:endParaRPr b="1"/>
          </a:p>
        </p:txBody>
      </p:sp>
      <p:sp>
        <p:nvSpPr>
          <p:cNvPr id="914" name="Google Shape;914;p29"/>
          <p:cNvSpPr txBox="1"/>
          <p:nvPr/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29"/>
          <p:cNvSpPr txBox="1"/>
          <p:nvPr/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1400" b="1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29"/>
          <p:cNvSpPr txBox="1"/>
          <p:nvPr/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7" name="Google Shape;917;p29"/>
          <p:cNvGrpSpPr/>
          <p:nvPr/>
        </p:nvGrpSpPr>
        <p:grpSpPr>
          <a:xfrm rot="0"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918" name="Google Shape;918;p29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9"/>
            <p:cNvSpPr/>
            <p:nvPr/>
          </p:nvSpPr>
          <p:spPr>
            <a:xfrm>
              <a:off x="6065700" y="4807950"/>
              <a:ext cx="4077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9"/>
            <p:cNvSpPr/>
            <p:nvPr/>
          </p:nvSpPr>
          <p:spPr>
            <a:xfrm>
              <a:off x="64280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9"/>
            <p:cNvSpPr/>
            <p:nvPr/>
          </p:nvSpPr>
          <p:spPr>
            <a:xfrm>
              <a:off x="6414250" y="4769275"/>
              <a:ext cx="127450" cy="122625"/>
            </a:xfrm>
            <a:custGeom>
              <a:avLst/>
              <a:gd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2" name="Google Shape;922;p29"/>
          <p:cNvSpPr txBox="1">
            <a:spLocks noGrp="1"/>
          </p:cNvSpPr>
          <p:nvPr>
            <p:ph type="subTitle" idx="7"/>
          </p:nvPr>
        </p:nvSpPr>
        <p:spPr>
          <a:xfrm>
            <a:off x="500253" y="905525"/>
            <a:ext cx="2771216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 sz="1700" b="1"/>
              <a:t>Overall Framework</a:t>
            </a:r>
            <a:endParaRPr sz="2000" b="1"/>
          </a:p>
        </p:txBody>
      </p:sp>
      <p:grpSp>
        <p:nvGrpSpPr>
          <p:cNvPr id="923" name="Google Shape;923;p29"/>
          <p:cNvGrpSpPr/>
          <p:nvPr/>
        </p:nvGrpSpPr>
        <p:grpSpPr>
          <a:xfrm rot="0">
            <a:off x="595967" y="2461063"/>
            <a:ext cx="446697" cy="341993"/>
            <a:chOff x="892750" y="267400"/>
            <a:chExt cx="483125" cy="424625"/>
          </a:xfrm>
        </p:grpSpPr>
        <p:sp>
          <p:nvSpPr>
            <p:cNvPr id="924" name="Google Shape;924;p29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9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9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7" name="Google Shape;927;p29"/>
          <p:cNvGrpSpPr/>
          <p:nvPr/>
        </p:nvGrpSpPr>
        <p:grpSpPr>
          <a:xfrm rot="0">
            <a:off x="7478099" y="2540289"/>
            <a:ext cx="541831" cy="406938"/>
            <a:chOff x="-46772024" y="2350650"/>
            <a:chExt cx="300900" cy="264675"/>
          </a:xfrm>
        </p:grpSpPr>
        <p:sp>
          <p:nvSpPr>
            <p:cNvPr id="928" name="Google Shape;928;p29"/>
            <p:cNvSpPr/>
            <p:nvPr/>
          </p:nvSpPr>
          <p:spPr>
            <a:xfrm>
              <a:off x="-46772024" y="2350650"/>
              <a:ext cx="300900" cy="264675"/>
            </a:xfrm>
            <a:custGeom>
              <a:avLst/>
              <a:gdLst/>
              <a:rect l="l" t="t" r="r" b="b"/>
              <a:pathLst>
                <a:path w="12036" h="10587" extrusionOk="0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9"/>
            <p:cNvSpPr/>
            <p:nvPr/>
          </p:nvSpPr>
          <p:spPr>
            <a:xfrm>
              <a:off x="-46664900" y="2475100"/>
              <a:ext cx="92175" cy="122900"/>
            </a:xfrm>
            <a:custGeom>
              <a:avLst/>
              <a:gdLst/>
              <a:rect l="l" t="t" r="r" b="b"/>
              <a:pathLst>
                <a:path w="3687" h="4916" extrusionOk="0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0" name="Google Shape;930;p29"/>
          <p:cNvGrpSpPr/>
          <p:nvPr/>
        </p:nvGrpSpPr>
        <p:grpSpPr>
          <a:xfrm rot="0">
            <a:off x="595953" y="3005849"/>
            <a:ext cx="446697" cy="406888"/>
            <a:chOff x="5648375" y="3804850"/>
            <a:chExt cx="483125" cy="483125"/>
          </a:xfrm>
        </p:grpSpPr>
        <p:sp>
          <p:nvSpPr>
            <p:cNvPr id="931" name="Google Shape;931;p29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9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9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9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5" name="Google Shape;935;p29"/>
          <p:cNvGrpSpPr/>
          <p:nvPr/>
        </p:nvGrpSpPr>
        <p:grpSpPr>
          <a:xfrm rot="0">
            <a:off x="2930122" y="2504809"/>
            <a:ext cx="446939" cy="406909"/>
            <a:chOff x="-50154848" y="2316775"/>
            <a:chExt cx="300100" cy="300125"/>
          </a:xfrm>
        </p:grpSpPr>
        <p:sp>
          <p:nvSpPr>
            <p:cNvPr id="936" name="Google Shape;936;p29"/>
            <p:cNvSpPr/>
            <p:nvPr/>
          </p:nvSpPr>
          <p:spPr>
            <a:xfrm>
              <a:off x="-50154848" y="2316775"/>
              <a:ext cx="300100" cy="300125"/>
            </a:xfrm>
            <a:custGeom>
              <a:avLst/>
              <a:gdLst/>
              <a:rect l="l" t="t" r="r" b="b"/>
              <a:pathLst>
                <a:path w="12004" h="12005" extrusionOk="0">
                  <a:moveTo>
                    <a:pt x="1418" y="694"/>
                  </a:moveTo>
                  <a:lnTo>
                    <a:pt x="1418" y="1419"/>
                  </a:lnTo>
                  <a:lnTo>
                    <a:pt x="693" y="1419"/>
                  </a:lnTo>
                  <a:lnTo>
                    <a:pt x="693" y="694"/>
                  </a:lnTo>
                  <a:close/>
                  <a:moveTo>
                    <a:pt x="11279" y="694"/>
                  </a:moveTo>
                  <a:lnTo>
                    <a:pt x="11279" y="1419"/>
                  </a:lnTo>
                  <a:lnTo>
                    <a:pt x="10586" y="1419"/>
                  </a:lnTo>
                  <a:lnTo>
                    <a:pt x="10586" y="694"/>
                  </a:lnTo>
                  <a:close/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54"/>
                    <a:pt x="10019" y="2112"/>
                    <a:pt x="10239" y="2112"/>
                  </a:cubicBezTo>
                  <a:lnTo>
                    <a:pt x="10586" y="2112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19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11" y="10587"/>
                  </a:lnTo>
                  <a:lnTo>
                    <a:pt x="2111" y="10240"/>
                  </a:lnTo>
                  <a:cubicBezTo>
                    <a:pt x="2111" y="10051"/>
                    <a:pt x="1953" y="9893"/>
                    <a:pt x="1764" y="9893"/>
                  </a:cubicBezTo>
                  <a:lnTo>
                    <a:pt x="1418" y="9893"/>
                  </a:lnTo>
                  <a:lnTo>
                    <a:pt x="1418" y="2112"/>
                  </a:lnTo>
                  <a:lnTo>
                    <a:pt x="1764" y="2112"/>
                  </a:lnTo>
                  <a:cubicBezTo>
                    <a:pt x="1953" y="2112"/>
                    <a:pt x="2111" y="1954"/>
                    <a:pt x="2111" y="1765"/>
                  </a:cubicBezTo>
                  <a:lnTo>
                    <a:pt x="2111" y="1419"/>
                  </a:lnTo>
                  <a:close/>
                  <a:moveTo>
                    <a:pt x="1418" y="10555"/>
                  </a:moveTo>
                  <a:lnTo>
                    <a:pt x="1418" y="11248"/>
                  </a:lnTo>
                  <a:lnTo>
                    <a:pt x="693" y="11248"/>
                  </a:lnTo>
                  <a:lnTo>
                    <a:pt x="693" y="10555"/>
                  </a:lnTo>
                  <a:close/>
                  <a:moveTo>
                    <a:pt x="11279" y="10555"/>
                  </a:moveTo>
                  <a:lnTo>
                    <a:pt x="11279" y="11248"/>
                  </a:lnTo>
                  <a:lnTo>
                    <a:pt x="10586" y="11248"/>
                  </a:lnTo>
                  <a:lnTo>
                    <a:pt x="10586" y="1055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1765"/>
                  </a:lnTo>
                  <a:cubicBezTo>
                    <a:pt x="0" y="1954"/>
                    <a:pt x="158" y="2112"/>
                    <a:pt x="347" y="2112"/>
                  </a:cubicBezTo>
                  <a:lnTo>
                    <a:pt x="693" y="2112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4" y="12004"/>
                  </a:lnTo>
                  <a:cubicBezTo>
                    <a:pt x="1953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19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12"/>
                  </a:lnTo>
                  <a:lnTo>
                    <a:pt x="11657" y="2112"/>
                  </a:lnTo>
                  <a:lnTo>
                    <a:pt x="11657" y="2080"/>
                  </a:lnTo>
                  <a:cubicBezTo>
                    <a:pt x="11846" y="2080"/>
                    <a:pt x="12004" y="1923"/>
                    <a:pt x="12004" y="1734"/>
                  </a:cubicBezTo>
                  <a:lnTo>
                    <a:pt x="12004" y="348"/>
                  </a:lnTo>
                  <a:cubicBezTo>
                    <a:pt x="12004" y="158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19" y="1"/>
                    <a:pt x="9893" y="158"/>
                    <a:pt x="9893" y="348"/>
                  </a:cubicBezTo>
                  <a:lnTo>
                    <a:pt x="9893" y="694"/>
                  </a:lnTo>
                  <a:lnTo>
                    <a:pt x="2111" y="694"/>
                  </a:lnTo>
                  <a:lnTo>
                    <a:pt x="2111" y="348"/>
                  </a:lnTo>
                  <a:cubicBezTo>
                    <a:pt x="2111" y="158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9"/>
            <p:cNvSpPr/>
            <p:nvPr/>
          </p:nvSpPr>
          <p:spPr>
            <a:xfrm>
              <a:off x="-50083976" y="2368775"/>
              <a:ext cx="158325" cy="193775"/>
            </a:xfrm>
            <a:custGeom>
              <a:avLst/>
              <a:gdLst/>
              <a:rect l="l" t="t" r="r" b="b"/>
              <a:pathLst>
                <a:path w="6333" h="7751" extrusionOk="0">
                  <a:moveTo>
                    <a:pt x="5577" y="693"/>
                  </a:moveTo>
                  <a:lnTo>
                    <a:pt x="5577" y="1567"/>
                  </a:lnTo>
                  <a:lnTo>
                    <a:pt x="5577" y="1567"/>
                  </a:lnTo>
                  <a:cubicBezTo>
                    <a:pt x="5492" y="1468"/>
                    <a:pt x="5402" y="1418"/>
                    <a:pt x="5262" y="1418"/>
                  </a:cubicBezTo>
                  <a:lnTo>
                    <a:pt x="3844" y="1418"/>
                  </a:lnTo>
                  <a:cubicBezTo>
                    <a:pt x="3655" y="1418"/>
                    <a:pt x="3498" y="1576"/>
                    <a:pt x="3498" y="1765"/>
                  </a:cubicBezTo>
                  <a:lnTo>
                    <a:pt x="3498" y="6742"/>
                  </a:lnTo>
                  <a:cubicBezTo>
                    <a:pt x="3498" y="6900"/>
                    <a:pt x="3624" y="6963"/>
                    <a:pt x="3687" y="7089"/>
                  </a:cubicBezTo>
                  <a:lnTo>
                    <a:pt x="2584" y="7089"/>
                  </a:lnTo>
                  <a:cubicBezTo>
                    <a:pt x="2710" y="6963"/>
                    <a:pt x="2773" y="6900"/>
                    <a:pt x="2773" y="6742"/>
                  </a:cubicBezTo>
                  <a:lnTo>
                    <a:pt x="2773" y="1765"/>
                  </a:lnTo>
                  <a:cubicBezTo>
                    <a:pt x="2773" y="1576"/>
                    <a:pt x="2647" y="1418"/>
                    <a:pt x="2426" y="1418"/>
                  </a:cubicBezTo>
                  <a:lnTo>
                    <a:pt x="1009" y="1418"/>
                  </a:lnTo>
                  <a:cubicBezTo>
                    <a:pt x="851" y="1418"/>
                    <a:pt x="788" y="1544"/>
                    <a:pt x="662" y="1607"/>
                  </a:cubicBezTo>
                  <a:lnTo>
                    <a:pt x="662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2696"/>
                    <a:pt x="163" y="2835"/>
                    <a:pt x="328" y="2835"/>
                  </a:cubicBezTo>
                  <a:cubicBezTo>
                    <a:pt x="415" y="2835"/>
                    <a:pt x="503" y="2796"/>
                    <a:pt x="568" y="2710"/>
                  </a:cubicBezTo>
                  <a:lnTo>
                    <a:pt x="1166" y="2143"/>
                  </a:lnTo>
                  <a:lnTo>
                    <a:pt x="2080" y="2143"/>
                  </a:lnTo>
                  <a:lnTo>
                    <a:pt x="2080" y="6585"/>
                  </a:lnTo>
                  <a:lnTo>
                    <a:pt x="1481" y="7183"/>
                  </a:lnTo>
                  <a:cubicBezTo>
                    <a:pt x="1261" y="7404"/>
                    <a:pt x="1418" y="7750"/>
                    <a:pt x="1733" y="7750"/>
                  </a:cubicBezTo>
                  <a:lnTo>
                    <a:pt x="4537" y="7750"/>
                  </a:lnTo>
                  <a:cubicBezTo>
                    <a:pt x="4852" y="7750"/>
                    <a:pt x="5010" y="7372"/>
                    <a:pt x="4758" y="7183"/>
                  </a:cubicBezTo>
                  <a:lnTo>
                    <a:pt x="4159" y="6585"/>
                  </a:lnTo>
                  <a:lnTo>
                    <a:pt x="4159" y="2143"/>
                  </a:lnTo>
                  <a:lnTo>
                    <a:pt x="5073" y="2143"/>
                  </a:lnTo>
                  <a:lnTo>
                    <a:pt x="5671" y="2710"/>
                  </a:lnTo>
                  <a:cubicBezTo>
                    <a:pt x="5747" y="2796"/>
                    <a:pt x="5842" y="2835"/>
                    <a:pt x="5933" y="2835"/>
                  </a:cubicBezTo>
                  <a:cubicBezTo>
                    <a:pt x="6107" y="2835"/>
                    <a:pt x="6270" y="2696"/>
                    <a:pt x="6270" y="2489"/>
                  </a:cubicBezTo>
                  <a:lnTo>
                    <a:pt x="6270" y="347"/>
                  </a:lnTo>
                  <a:cubicBezTo>
                    <a:pt x="6333" y="158"/>
                    <a:pt x="6176" y="0"/>
                    <a:pt x="5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8" name="Google Shape;938;p29"/>
          <p:cNvSpPr/>
          <p:nvPr/>
        </p:nvSpPr>
        <p:spPr>
          <a:xfrm>
            <a:off x="2021525" y="1842250"/>
            <a:ext cx="1954500" cy="5262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39" name="Google Shape;939;p29"/>
          <p:cNvSpPr txBox="1"/>
          <p:nvPr/>
        </p:nvSpPr>
        <p:spPr>
          <a:xfrm>
            <a:off x="2021513" y="194530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dk1"/>
                </a:solidFill>
              </a:rPr>
              <a:t>Image Captioning</a:t>
            </a:r>
            <a:endParaRPr sz="1400" b="1" i="0" u="none" strike="noStrike" cap="none">
              <a:solidFill>
                <a:schemeClr val="dk1"/>
              </a:solidFill>
            </a:endParaRPr>
          </a:p>
        </p:txBody>
      </p:sp>
      <p:cxnSp>
        <p:nvCxnSpPr>
          <p:cNvPr id="940" name="Google Shape;940;p29"/>
          <p:cNvCxnSpPr>
            <a:endCxn id="939" idx="1"/>
          </p:cNvCxnSpPr>
          <p:nvPr/>
        </p:nvCxnSpPr>
        <p:spPr>
          <a:xfrm rot="16200000">
            <a:off x="1560863" y="2260900"/>
            <a:ext cx="616200" cy="3051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941" name="Google Shape;941;p29"/>
          <p:cNvSpPr/>
          <p:nvPr/>
        </p:nvSpPr>
        <p:spPr>
          <a:xfrm>
            <a:off x="6643125" y="1553221"/>
            <a:ext cx="1954500" cy="6162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42" name="Google Shape;942;p29"/>
          <p:cNvSpPr txBox="1"/>
          <p:nvPr/>
        </p:nvSpPr>
        <p:spPr>
          <a:xfrm>
            <a:off x="6692550" y="1628825"/>
            <a:ext cx="18288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dk1"/>
                </a:solidFill>
              </a:rPr>
              <a:t>Music Recommendation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29"/>
          <p:cNvSpPr txBox="1"/>
          <p:nvPr/>
        </p:nvSpPr>
        <p:spPr>
          <a:xfrm>
            <a:off x="4751925" y="2012225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4" name="Google Shape;944;p29"/>
          <p:cNvCxnSpPr/>
          <p:nvPr/>
        </p:nvCxnSpPr>
        <p:spPr>
          <a:xfrm rot="10800000" flipH="1">
            <a:off x="1221225" y="2952025"/>
            <a:ext cx="1918800" cy="272700"/>
          </a:xfrm>
          <a:prstGeom prst="bentConnector3">
            <a:avLst>
              <a:gd name="adj1" fmla="val 9999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w="med" len="med"/>
            <a:tailEnd type="oval" w="med" len="med"/>
          </a:ln>
        </p:spPr>
      </p:cxnSp>
      <p:cxnSp>
        <p:nvCxnSpPr>
          <p:cNvPr id="945" name="Google Shape;945;p29"/>
          <p:cNvCxnSpPr/>
          <p:nvPr/>
        </p:nvCxnSpPr>
        <p:spPr>
          <a:xfrm rot="10800000" flipH="1">
            <a:off x="1221200" y="2705200"/>
            <a:ext cx="1666200" cy="7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w="med" len="med"/>
            <a:tailEnd type="oval" w="med" len="med"/>
          </a:ln>
        </p:spPr>
      </p:cxnSp>
      <p:cxnSp>
        <p:nvCxnSpPr>
          <p:cNvPr id="946" name="Google Shape;946;p29"/>
          <p:cNvCxnSpPr/>
          <p:nvPr/>
        </p:nvCxnSpPr>
        <p:spPr>
          <a:xfrm rot="10800000" flipH="1">
            <a:off x="3493275" y="2704663"/>
            <a:ext cx="1666200" cy="7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w="med" len="med"/>
            <a:tailEnd type="oval" w="med" len="med"/>
          </a:ln>
        </p:spPr>
      </p:cxnSp>
      <p:cxnSp>
        <p:nvCxnSpPr>
          <p:cNvPr id="947" name="Google Shape;947;p29"/>
          <p:cNvCxnSpPr/>
          <p:nvPr/>
        </p:nvCxnSpPr>
        <p:spPr>
          <a:xfrm rot="16200000">
            <a:off x="6124275" y="2193025"/>
            <a:ext cx="736800" cy="300900"/>
          </a:xfrm>
          <a:prstGeom prst="bentConnector3">
            <a:avLst>
              <a:gd name="adj1" fmla="val 9953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</p:cxnSp>
      <p:grpSp>
        <p:nvGrpSpPr>
          <p:cNvPr id="948" name="Google Shape;948;p29"/>
          <p:cNvGrpSpPr/>
          <p:nvPr/>
        </p:nvGrpSpPr>
        <p:grpSpPr>
          <a:xfrm rot="0">
            <a:off x="5227495" y="2463833"/>
            <a:ext cx="400682" cy="464954"/>
            <a:chOff x="-45270024" y="2701925"/>
            <a:chExt cx="247350" cy="300125"/>
          </a:xfrm>
        </p:grpSpPr>
        <p:sp>
          <p:nvSpPr>
            <p:cNvPr id="949" name="Google Shape;949;p29"/>
            <p:cNvSpPr/>
            <p:nvPr/>
          </p:nvSpPr>
          <p:spPr>
            <a:xfrm>
              <a:off x="-45128248" y="2843700"/>
              <a:ext cx="18150" cy="17350"/>
            </a:xfrm>
            <a:custGeom>
              <a:avLst/>
              <a:gd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9"/>
            <p:cNvSpPr/>
            <p:nvPr/>
          </p:nvSpPr>
          <p:spPr>
            <a:xfrm>
              <a:off x="-45270024" y="2701925"/>
              <a:ext cx="247350" cy="300125"/>
            </a:xfrm>
            <a:custGeom>
              <a:avLst/>
              <a:gdLst/>
              <a:rect l="l" t="t" r="r" b="b"/>
              <a:pathLst>
                <a:path w="9894" h="12005" extrusionOk="0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9"/>
            <p:cNvSpPr/>
            <p:nvPr/>
          </p:nvSpPr>
          <p:spPr>
            <a:xfrm>
              <a:off x="-45235352" y="2844500"/>
              <a:ext cx="89800" cy="87450"/>
            </a:xfrm>
            <a:custGeom>
              <a:avLst/>
              <a:gdLst/>
              <a:rect l="l" t="t" r="r" b="b"/>
              <a:pathLst>
                <a:path w="3592" h="3498" extrusionOk="0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9"/>
            <p:cNvSpPr/>
            <p:nvPr/>
          </p:nvSpPr>
          <p:spPr>
            <a:xfrm>
              <a:off x="-45128248" y="2879150"/>
              <a:ext cx="18150" cy="52800"/>
            </a:xfrm>
            <a:custGeom>
              <a:avLst/>
              <a:gd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53" name="Google Shape;953;p29"/>
          <p:cNvCxnSpPr>
            <a:endCxn id="954" idx="2"/>
          </p:cNvCxnSpPr>
          <p:nvPr/>
        </p:nvCxnSpPr>
        <p:spPr>
          <a:xfrm rot="16200000" flipH="1">
            <a:off x="4208925" y="2837350"/>
            <a:ext cx="520500" cy="3141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955" name="Google Shape;955;p29"/>
          <p:cNvSpPr txBox="1"/>
          <p:nvPr/>
        </p:nvSpPr>
        <p:spPr>
          <a:xfrm>
            <a:off x="4513426" y="3094588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dk1"/>
                </a:solidFill>
              </a:rPr>
              <a:t>Embedding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29"/>
          <p:cNvSpPr txBox="1"/>
          <p:nvPr/>
        </p:nvSpPr>
        <p:spPr>
          <a:xfrm>
            <a:off x="4841475" y="3580525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29"/>
          <p:cNvSpPr/>
          <p:nvPr/>
        </p:nvSpPr>
        <p:spPr>
          <a:xfrm>
            <a:off x="4626225" y="3051250"/>
            <a:ext cx="1517400" cy="4068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957" name="Google Shape;957;p29"/>
          <p:cNvCxnSpPr/>
          <p:nvPr/>
        </p:nvCxnSpPr>
        <p:spPr>
          <a:xfrm rot="10800000" flipH="1">
            <a:off x="5765975" y="2727913"/>
            <a:ext cx="1666200" cy="7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w="med" len="med"/>
            <a:tailEnd type="oval" w="med" len="med"/>
          </a:ln>
        </p:spPr>
      </p:cxnSp>
      <p:sp>
        <p:nvSpPr>
          <p:cNvPr id="958" name="Google Shape;958;p29"/>
          <p:cNvSpPr txBox="1"/>
          <p:nvPr/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dk1"/>
                </a:solidFill>
              </a:rPr>
              <a:t>Result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13733" y="1748036"/>
            <a:ext cx="3599347" cy="1106375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Google Shape;939;p29"/>
          <p:cNvSpPr txBox="1"/>
          <p:nvPr/>
        </p:nvSpPr>
        <p:spPr>
          <a:xfrm>
            <a:off x="-4576" y="1479849"/>
            <a:ext cx="3404377" cy="14151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 i="0" u="none" strike="noStrike" cap="none">
                <a:solidFill>
                  <a:schemeClr val="dk1"/>
                </a:solidFill>
              </a:rPr>
              <a:t>Inference pre-train</a:t>
            </a:r>
            <a:r>
              <a:rPr lang="en-US" b="1">
                <a:solidFill>
                  <a:schemeClr val="dk1"/>
                </a:solidFill>
              </a:rPr>
              <a:t>ed model</a:t>
            </a:r>
            <a:endParaRPr sz="1400" b="1" i="0" u="none" strike="noStrike" cap="none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0"/>
          <p:cNvSpPr txBox="1">
            <a:spLocks noGrp="1"/>
          </p:cNvSpPr>
          <p:nvPr>
            <p:ph type="subTitle" idx="7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 sz="1200" b="1"/>
              <a:t>Modeling</a:t>
            </a:r>
            <a:endParaRPr b="1"/>
          </a:p>
        </p:txBody>
      </p:sp>
      <p:sp>
        <p:nvSpPr>
          <p:cNvPr id="964" name="Google Shape;964;p30"/>
          <p:cNvSpPr txBox="1"/>
          <p:nvPr/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30"/>
          <p:cNvSpPr txBox="1"/>
          <p:nvPr/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1400" b="1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30"/>
          <p:cNvSpPr txBox="1"/>
          <p:nvPr/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30"/>
          <p:cNvSpPr txBox="1"/>
          <p:nvPr/>
        </p:nvSpPr>
        <p:spPr>
          <a:xfrm>
            <a:off x="-503815" y="843623"/>
            <a:ext cx="3354156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  <a:defRPr/>
            </a:pPr>
            <a:r>
              <a:rPr lang="en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 captioning</a:t>
            </a:r>
            <a:endParaRPr lang="en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  <a:defRPr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/>
          </a:p>
        </p:txBody>
      </p:sp>
      <p:grpSp>
        <p:nvGrpSpPr>
          <p:cNvPr id="987" name="Google Shape;987;p30"/>
          <p:cNvGrpSpPr/>
          <p:nvPr/>
        </p:nvGrpSpPr>
        <p:grpSpPr>
          <a:xfrm rot="0"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988" name="Google Shape;988;p30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6065700" y="4807950"/>
              <a:ext cx="4077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64280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6414250" y="4769275"/>
              <a:ext cx="127450" cy="122625"/>
            </a:xfrm>
            <a:custGeom>
              <a:avLst/>
              <a:gd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2" name="Google Shape;992;p30"/>
          <p:cNvSpPr txBox="1"/>
          <p:nvPr/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dk1"/>
                </a:solidFill>
              </a:rPr>
              <a:t>Result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791384" y="1256391"/>
            <a:ext cx="3713079" cy="3109904"/>
            <a:chOff x="2695140" y="928294"/>
            <a:chExt cx="3713079" cy="3109904"/>
          </a:xfrm>
        </p:grpSpPr>
        <p:sp>
          <p:nvSpPr>
            <p:cNvPr id="968" name="Google Shape;968;p30"/>
            <p:cNvSpPr/>
            <p:nvPr/>
          </p:nvSpPr>
          <p:spPr>
            <a:xfrm>
              <a:off x="2983019" y="3248526"/>
              <a:ext cx="1287437" cy="148458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ResNet50</a:t>
              </a:r>
              <a:endParaRPr sz="7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2983020" y="3011876"/>
              <a:ext cx="1287437" cy="148458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Dense(128)</a:t>
              </a:r>
              <a:endParaRPr sz="7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2983019" y="2293314"/>
              <a:ext cx="3078087" cy="24971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Concatenate</a:t>
              </a:r>
              <a:endParaRPr sz="7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2983020" y="3582582"/>
              <a:ext cx="1287437" cy="271667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Image</a:t>
              </a:r>
              <a:endParaRPr sz="7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4781844" y="3581465"/>
              <a:ext cx="1287437" cy="271667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Caption</a:t>
              </a:r>
              <a:endParaRPr sz="7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3912888" y="1970173"/>
              <a:ext cx="1287436" cy="155685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LSTM(128)</a:t>
              </a:r>
              <a:endParaRPr sz="7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4774169" y="3011877"/>
              <a:ext cx="1287437" cy="160116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LSTM(256)</a:t>
              </a:r>
              <a:endParaRPr sz="7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4773669" y="3248525"/>
              <a:ext cx="1287437" cy="16011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Embedding</a:t>
              </a:r>
              <a:endParaRPr sz="7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4781843" y="2770526"/>
              <a:ext cx="1287437" cy="182419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Time_Distributed</a:t>
              </a:r>
              <a:endParaRPr sz="7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3915754" y="1724364"/>
              <a:ext cx="1287436" cy="155684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LSTM(512)</a:t>
              </a:r>
              <a:endParaRPr sz="7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3915754" y="1499450"/>
              <a:ext cx="1287436" cy="160934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Dense(8254)</a:t>
              </a:r>
              <a:endParaRPr sz="7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2695140" y="928294"/>
              <a:ext cx="3713079" cy="3109904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1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2905342" y="1064513"/>
              <a:ext cx="3292674" cy="198420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Cross-Entropy</a:t>
              </a:r>
              <a:endParaRPr sz="7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cxnSp>
          <p:nvCxnSpPr>
            <p:cNvPr id="44" name="Google Shape;1087;p32"/>
            <p:cNvCxnSpPr/>
            <p:nvPr/>
          </p:nvCxnSpPr>
          <p:spPr>
            <a:xfrm flipV="1">
              <a:off x="3639218" y="2600473"/>
              <a:ext cx="0" cy="327706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w="sm" len="sm"/>
              <a:tailEnd type="triangle" w="med" len="med"/>
            </a:ln>
          </p:spPr>
        </p:cxnSp>
        <p:cxnSp>
          <p:nvCxnSpPr>
            <p:cNvPr id="46" name="Google Shape;1087;p32"/>
            <p:cNvCxnSpPr/>
            <p:nvPr/>
          </p:nvCxnSpPr>
          <p:spPr>
            <a:xfrm flipV="1">
              <a:off x="5391818" y="2571750"/>
              <a:ext cx="0" cy="13513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w="sm" len="sm"/>
              <a:tailEnd type="triangle" w="med" len="med"/>
            </a:ln>
          </p:spPr>
        </p:cxnSp>
        <p:cxnSp>
          <p:nvCxnSpPr>
            <p:cNvPr id="48" name="Google Shape;1087;p32"/>
            <p:cNvCxnSpPr/>
            <p:nvPr/>
          </p:nvCxnSpPr>
          <p:spPr>
            <a:xfrm flipV="1">
              <a:off x="4564626" y="1305327"/>
              <a:ext cx="0" cy="13513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w="sm" len="sm"/>
              <a:tailEnd type="triangle" w="med" len="med"/>
            </a:ln>
          </p:spPr>
        </p:cxnSp>
        <p:cxnSp>
          <p:nvCxnSpPr>
            <p:cNvPr id="49" name="Google Shape;1087;p32"/>
            <p:cNvCxnSpPr/>
            <p:nvPr/>
          </p:nvCxnSpPr>
          <p:spPr>
            <a:xfrm flipV="1">
              <a:off x="4553624" y="2125858"/>
              <a:ext cx="0" cy="13513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w="sm" len="sm"/>
              <a:tailEnd type="triangle" w="med" len="med"/>
            </a:ln>
          </p:spPr>
        </p:cxnSp>
        <p:cxnSp>
          <p:nvCxnSpPr>
            <p:cNvPr id="50" name="Google Shape;1087;p32"/>
            <p:cNvCxnSpPr/>
            <p:nvPr/>
          </p:nvCxnSpPr>
          <p:spPr>
            <a:xfrm flipV="1">
              <a:off x="5399192" y="3404358"/>
              <a:ext cx="0" cy="13513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w="sm" len="sm"/>
              <a:tailEnd type="triangle" w="med" len="med"/>
            </a:ln>
          </p:spPr>
        </p:cxnSp>
        <p:cxnSp>
          <p:nvCxnSpPr>
            <p:cNvPr id="51" name="Google Shape;1087;p32"/>
            <p:cNvCxnSpPr/>
            <p:nvPr/>
          </p:nvCxnSpPr>
          <p:spPr>
            <a:xfrm flipV="1">
              <a:off x="3639218" y="3404358"/>
              <a:ext cx="0" cy="13513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w="sm" len="sm"/>
              <a:tailEnd type="triangle" w="med" len="med"/>
            </a:ln>
          </p:spPr>
        </p:cxn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2211" y="1379253"/>
            <a:ext cx="1887669" cy="174982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676912" y="3405921"/>
            <a:ext cx="446708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 b="0" i="0">
                <a:solidFill>
                  <a:schemeClr val="tx1"/>
                </a:solidFill>
                <a:effectLst/>
                <a:latin typeface="Courier New"/>
              </a:rPr>
              <a:t>A man in an orange hat starring at something. </a:t>
            </a:r>
            <a:endParaRPr lang="en-US" altLang="ko-KR" sz="900" b="0" i="0">
              <a:solidFill>
                <a:schemeClr val="tx1"/>
              </a:solidFill>
              <a:effectLst/>
              <a:latin typeface="Courier New"/>
            </a:endParaRPr>
          </a:p>
          <a:p>
            <a:pPr lvl="0">
              <a:defRPr/>
            </a:pPr>
            <a:r>
              <a:rPr lang="en-US" altLang="ko-KR" sz="900" b="0" i="0">
                <a:solidFill>
                  <a:schemeClr val="tx1"/>
                </a:solidFill>
                <a:effectLst/>
                <a:latin typeface="Courier New"/>
              </a:rPr>
              <a:t>A man wears an orange hat and glasses. </a:t>
            </a:r>
            <a:endParaRPr lang="en-US" altLang="ko-KR" sz="900" b="0" i="0">
              <a:solidFill>
                <a:schemeClr val="tx1"/>
              </a:solidFill>
              <a:effectLst/>
              <a:latin typeface="Courier New"/>
            </a:endParaRPr>
          </a:p>
          <a:p>
            <a:pPr lvl="0">
              <a:defRPr/>
            </a:pPr>
            <a:r>
              <a:rPr lang="en-US" altLang="ko-KR" sz="900" b="0" i="0">
                <a:solidFill>
                  <a:schemeClr val="tx1"/>
                </a:solidFill>
                <a:effectLst/>
                <a:latin typeface="Courier New"/>
              </a:rPr>
              <a:t>A man with gauges and glasses is wearing a Blitz hat. </a:t>
            </a:r>
            <a:endParaRPr lang="en-US" altLang="ko-KR" sz="900" b="0" i="0">
              <a:solidFill>
                <a:schemeClr val="tx1"/>
              </a:solidFill>
              <a:effectLst/>
              <a:latin typeface="Courier New"/>
            </a:endParaRPr>
          </a:p>
          <a:p>
            <a:pPr lvl="0">
              <a:defRPr/>
            </a:pPr>
            <a:r>
              <a:rPr lang="en-US" altLang="ko-KR" sz="900" b="0" i="0">
                <a:solidFill>
                  <a:schemeClr val="tx1"/>
                </a:solidFill>
                <a:effectLst/>
                <a:latin typeface="Courier New"/>
              </a:rPr>
              <a:t>A man with glasses is wearing a beer can crocheted hat. </a:t>
            </a:r>
            <a:endParaRPr lang="en-US" altLang="ko-KR" sz="900" b="0" i="0">
              <a:solidFill>
                <a:schemeClr val="tx1"/>
              </a:solidFill>
              <a:effectLst/>
              <a:latin typeface="Courier New"/>
            </a:endParaRPr>
          </a:p>
          <a:p>
            <a:pPr lvl="0">
              <a:defRPr/>
            </a:pPr>
            <a:r>
              <a:rPr lang="en-US" altLang="ko-KR" sz="900" b="0" i="0">
                <a:solidFill>
                  <a:schemeClr val="tx1"/>
                </a:solidFill>
                <a:effectLst/>
                <a:latin typeface="Courier New"/>
              </a:rPr>
              <a:t>The man with pierced ears is wearing glasses and an orange hat.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0"/>
          <p:cNvSpPr txBox="1">
            <a:spLocks noGrp="1"/>
          </p:cNvSpPr>
          <p:nvPr>
            <p:ph type="subTitle" idx="7"/>
          </p:nvPr>
        </p:nvSpPr>
        <p:spPr>
          <a:xfrm>
            <a:off x="1007313" y="4670550"/>
            <a:ext cx="13806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 sz="1200" b="1"/>
              <a:t>Modeling</a:t>
            </a:r>
            <a:endParaRPr b="1"/>
          </a:p>
        </p:txBody>
      </p:sp>
      <p:sp>
        <p:nvSpPr>
          <p:cNvPr id="964" name="Google Shape;964;p30"/>
          <p:cNvSpPr txBox="1"/>
          <p:nvPr/>
        </p:nvSpPr>
        <p:spPr>
          <a:xfrm>
            <a:off x="267566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30"/>
          <p:cNvSpPr txBox="1"/>
          <p:nvPr/>
        </p:nvSpPr>
        <p:spPr>
          <a:xfrm>
            <a:off x="4639913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1400" b="1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30"/>
          <p:cNvSpPr txBox="1"/>
          <p:nvPr/>
        </p:nvSpPr>
        <p:spPr>
          <a:xfrm>
            <a:off x="710788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30"/>
          <p:cNvSpPr txBox="1"/>
          <p:nvPr/>
        </p:nvSpPr>
        <p:spPr>
          <a:xfrm>
            <a:off x="-503815" y="843623"/>
            <a:ext cx="3354156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  <a:defRPr/>
            </a:pPr>
            <a:r>
              <a:rPr lang="en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 captioning</a:t>
            </a:r>
            <a:endParaRPr lang="en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  <a:defRPr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/>
          </a:p>
        </p:txBody>
      </p:sp>
      <p:grpSp>
        <p:nvGrpSpPr>
          <p:cNvPr id="987" name="Google Shape;987;p30"/>
          <p:cNvGrpSpPr/>
          <p:nvPr/>
        </p:nvGrpSpPr>
        <p:grpSpPr>
          <a:xfrm rot="0">
            <a:off x="6065700" y="4769275"/>
            <a:ext cx="1821575" cy="122625"/>
            <a:chOff x="6065700" y="4769275"/>
            <a:chExt cx="1821575" cy="122625"/>
          </a:xfrm>
        </p:grpSpPr>
        <p:sp>
          <p:nvSpPr>
            <p:cNvPr id="988" name="Google Shape;988;p30"/>
            <p:cNvSpPr/>
            <p:nvPr/>
          </p:nvSpPr>
          <p:spPr>
            <a:xfrm>
              <a:off x="6065700" y="4808150"/>
              <a:ext cx="1821575" cy="44900"/>
            </a:xfrm>
            <a:custGeom>
              <a:avLst/>
              <a:gdLst/>
              <a:rect l="l" t="t" r="r" b="b"/>
              <a:pathLst>
                <a:path w="72863" h="1796" extrusionOk="0">
                  <a:moveTo>
                    <a:pt x="898" y="0"/>
                  </a:moveTo>
                  <a:cubicBezTo>
                    <a:pt x="402" y="0"/>
                    <a:pt x="0" y="402"/>
                    <a:pt x="0" y="898"/>
                  </a:cubicBezTo>
                  <a:cubicBezTo>
                    <a:pt x="0" y="1393"/>
                    <a:pt x="402" y="1795"/>
                    <a:pt x="898" y="1795"/>
                  </a:cubicBezTo>
                  <a:lnTo>
                    <a:pt x="71965" y="1795"/>
                  </a:lnTo>
                  <a:cubicBezTo>
                    <a:pt x="72460" y="1795"/>
                    <a:pt x="72862" y="1393"/>
                    <a:pt x="72862" y="898"/>
                  </a:cubicBezTo>
                  <a:cubicBezTo>
                    <a:pt x="72862" y="402"/>
                    <a:pt x="72460" y="0"/>
                    <a:pt x="71965" y="0"/>
                  </a:cubicBezTo>
                  <a:close/>
                </a:path>
              </a:pathLst>
            </a:cu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6065700" y="4807950"/>
              <a:ext cx="4077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6428088" y="4807938"/>
              <a:ext cx="45300" cy="45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6414250" y="4769275"/>
              <a:ext cx="127450" cy="122625"/>
            </a:xfrm>
            <a:custGeom>
              <a:avLst/>
              <a:gdLst/>
              <a:rect l="l" t="t" r="r" b="b"/>
              <a:pathLst>
                <a:path w="5098" h="4905" extrusionOk="0">
                  <a:moveTo>
                    <a:pt x="2645" y="0"/>
                  </a:moveTo>
                  <a:cubicBezTo>
                    <a:pt x="1654" y="0"/>
                    <a:pt x="759" y="597"/>
                    <a:pt x="380" y="1514"/>
                  </a:cubicBezTo>
                  <a:cubicBezTo>
                    <a:pt x="0" y="2430"/>
                    <a:pt x="210" y="3485"/>
                    <a:pt x="911" y="4186"/>
                  </a:cubicBezTo>
                  <a:cubicBezTo>
                    <a:pt x="1380" y="4655"/>
                    <a:pt x="2007" y="4904"/>
                    <a:pt x="2645" y="4904"/>
                  </a:cubicBezTo>
                  <a:cubicBezTo>
                    <a:pt x="2961" y="4904"/>
                    <a:pt x="3279" y="4843"/>
                    <a:pt x="3582" y="4718"/>
                  </a:cubicBezTo>
                  <a:cubicBezTo>
                    <a:pt x="4499" y="4338"/>
                    <a:pt x="5097" y="3444"/>
                    <a:pt x="5097" y="2453"/>
                  </a:cubicBezTo>
                  <a:cubicBezTo>
                    <a:pt x="5097" y="1098"/>
                    <a:pt x="3999" y="0"/>
                    <a:pt x="2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2" name="Google Shape;992;p30"/>
          <p:cNvSpPr txBox="1"/>
          <p:nvPr/>
        </p:nvSpPr>
        <p:spPr>
          <a:xfrm>
            <a:off x="6604175" y="303250"/>
            <a:ext cx="1828800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dk1"/>
                </a:solidFill>
              </a:rPr>
              <a:t>Result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791384" y="1256391"/>
            <a:ext cx="3713079" cy="3109904"/>
            <a:chOff x="2695140" y="928294"/>
            <a:chExt cx="3713079" cy="3109904"/>
          </a:xfrm>
        </p:grpSpPr>
        <p:sp>
          <p:nvSpPr>
            <p:cNvPr id="968" name="Google Shape;968;p30"/>
            <p:cNvSpPr/>
            <p:nvPr/>
          </p:nvSpPr>
          <p:spPr>
            <a:xfrm>
              <a:off x="2983019" y="3248526"/>
              <a:ext cx="1287437" cy="148458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ResNet50</a:t>
              </a:r>
              <a:endParaRPr sz="7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2983020" y="3011876"/>
              <a:ext cx="1287437" cy="148458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Dense(128)</a:t>
              </a:r>
              <a:endParaRPr sz="7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2983019" y="2293314"/>
              <a:ext cx="3078087" cy="24971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Concatenate</a:t>
              </a:r>
              <a:endParaRPr sz="7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2983020" y="3582582"/>
              <a:ext cx="1287437" cy="271667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Image</a:t>
              </a:r>
              <a:endParaRPr sz="7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4781844" y="3581465"/>
              <a:ext cx="1287437" cy="271667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Caption</a:t>
              </a:r>
              <a:endParaRPr sz="7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3912888" y="1970173"/>
              <a:ext cx="1287436" cy="155685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LSTM(128)</a:t>
              </a:r>
              <a:endParaRPr sz="7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4774169" y="3011877"/>
              <a:ext cx="1287437" cy="160116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LSTM(256)</a:t>
              </a:r>
              <a:endParaRPr sz="7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4773669" y="3248525"/>
              <a:ext cx="1287437" cy="16011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Embedding</a:t>
              </a:r>
              <a:endParaRPr sz="7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4781843" y="2770526"/>
              <a:ext cx="1287437" cy="182419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Time_Distributed</a:t>
              </a:r>
              <a:endParaRPr sz="7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3915754" y="1724364"/>
              <a:ext cx="1287436" cy="155684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LSTM(512)</a:t>
              </a:r>
              <a:endParaRPr sz="7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3915754" y="1499450"/>
              <a:ext cx="1287436" cy="160934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Dense(8254)</a:t>
              </a:r>
              <a:endParaRPr sz="7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2695140" y="928294"/>
              <a:ext cx="3713079" cy="3109904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1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2905342" y="1064513"/>
              <a:ext cx="3292674" cy="198420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  <a:defRPr/>
              </a:pPr>
              <a:r>
                <a:rPr lang="en" sz="7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Cross-Entropy</a:t>
              </a:r>
              <a:endParaRPr sz="7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cxnSp>
          <p:nvCxnSpPr>
            <p:cNvPr id="44" name="Google Shape;1087;p32"/>
            <p:cNvCxnSpPr/>
            <p:nvPr/>
          </p:nvCxnSpPr>
          <p:spPr>
            <a:xfrm flipV="1">
              <a:off x="3639218" y="2600473"/>
              <a:ext cx="0" cy="327706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w="sm" len="sm"/>
              <a:tailEnd type="triangle" w="med" len="med"/>
            </a:ln>
          </p:spPr>
        </p:cxnSp>
        <p:cxnSp>
          <p:nvCxnSpPr>
            <p:cNvPr id="46" name="Google Shape;1087;p32"/>
            <p:cNvCxnSpPr/>
            <p:nvPr/>
          </p:nvCxnSpPr>
          <p:spPr>
            <a:xfrm flipV="1">
              <a:off x="5391818" y="2571750"/>
              <a:ext cx="0" cy="13513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w="sm" len="sm"/>
              <a:tailEnd type="triangle" w="med" len="med"/>
            </a:ln>
          </p:spPr>
        </p:cxnSp>
        <p:cxnSp>
          <p:nvCxnSpPr>
            <p:cNvPr id="48" name="Google Shape;1087;p32"/>
            <p:cNvCxnSpPr/>
            <p:nvPr/>
          </p:nvCxnSpPr>
          <p:spPr>
            <a:xfrm flipV="1">
              <a:off x="4564626" y="1305327"/>
              <a:ext cx="0" cy="13513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w="sm" len="sm"/>
              <a:tailEnd type="triangle" w="med" len="med"/>
            </a:ln>
          </p:spPr>
        </p:cxnSp>
        <p:cxnSp>
          <p:nvCxnSpPr>
            <p:cNvPr id="49" name="Google Shape;1087;p32"/>
            <p:cNvCxnSpPr/>
            <p:nvPr/>
          </p:nvCxnSpPr>
          <p:spPr>
            <a:xfrm flipV="1">
              <a:off x="4553624" y="2125858"/>
              <a:ext cx="0" cy="13513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w="sm" len="sm"/>
              <a:tailEnd type="triangle" w="med" len="med"/>
            </a:ln>
          </p:spPr>
        </p:cxnSp>
        <p:cxnSp>
          <p:nvCxnSpPr>
            <p:cNvPr id="50" name="Google Shape;1087;p32"/>
            <p:cNvCxnSpPr/>
            <p:nvPr/>
          </p:nvCxnSpPr>
          <p:spPr>
            <a:xfrm flipV="1">
              <a:off x="5399192" y="3404358"/>
              <a:ext cx="0" cy="13513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w="sm" len="sm"/>
              <a:tailEnd type="triangle" w="med" len="med"/>
            </a:ln>
          </p:spPr>
        </p:cxnSp>
        <p:cxnSp>
          <p:nvCxnSpPr>
            <p:cNvPr id="51" name="Google Shape;1087;p32"/>
            <p:cNvCxnSpPr/>
            <p:nvPr/>
          </p:nvCxnSpPr>
          <p:spPr>
            <a:xfrm flipV="1">
              <a:off x="3639218" y="3404358"/>
              <a:ext cx="0" cy="13513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/>
              <a:headEnd w="sm" len="sm"/>
              <a:tailEnd type="triangle" w="med" len="med"/>
            </a:ln>
          </p:spPr>
        </p:cxnSp>
      </p:grpSp>
      <p:pic>
        <p:nvPicPr>
          <p:cNvPr id="35" name="Google Shape;1389;p3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5788438" y="1256403"/>
            <a:ext cx="2405000" cy="170746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034;p32"/>
          <p:cNvSpPr txBox="1"/>
          <p:nvPr/>
        </p:nvSpPr>
        <p:spPr>
          <a:xfrm>
            <a:off x="4419429" y="1270930"/>
            <a:ext cx="1321046" cy="32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  <a:defRPr/>
            </a:pPr>
            <a:r>
              <a:rPr lang="en-US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perdict</a:t>
            </a:r>
            <a:endParaRPr lang="en-US" sz="1200"/>
          </a:p>
        </p:txBody>
      </p:sp>
      <p:sp>
        <p:nvSpPr>
          <p:cNvPr id="38" name="Google Shape;882;p27"/>
          <p:cNvSpPr/>
          <p:nvPr/>
        </p:nvSpPr>
        <p:spPr>
          <a:xfrm>
            <a:off x="4625184" y="1263112"/>
            <a:ext cx="935617" cy="320100"/>
          </a:xfrm>
          <a:prstGeom prst="rect">
            <a:avLst/>
          </a:prstGeom>
          <a:noFill/>
          <a:ln w="25400" cap="flat" cmpd="sng">
            <a:solidFill>
              <a:srgbClr val="cfdbff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54313" y="3047394"/>
            <a:ext cx="33075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/>
                </a:solidFill>
              </a:rPr>
              <a:t>A man and a woman are standing on the beach 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04329" y="3609283"/>
            <a:ext cx="26051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tx1"/>
                </a:solidFill>
              </a:rPr>
              <a:t>남자와 여자가 해변에 서있다</a:t>
            </a:r>
            <a:r>
              <a:rPr lang="en-US" altLang="ko-KR" sz="1100">
                <a:solidFill>
                  <a:schemeClr val="tx1"/>
                </a:solidFill>
              </a:rPr>
              <a:t>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412120" y="4168716"/>
            <a:ext cx="24497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tx1"/>
                </a:solidFill>
              </a:rPr>
              <a:t>남자</a:t>
            </a:r>
            <a:r>
              <a:rPr lang="en-US" altLang="ko-KR" sz="1100">
                <a:solidFill>
                  <a:schemeClr val="tx1"/>
                </a:solidFill>
              </a:rPr>
              <a:t>, </a:t>
            </a:r>
            <a:r>
              <a:rPr lang="ko-KR" altLang="en-US" sz="1100">
                <a:solidFill>
                  <a:schemeClr val="tx1"/>
                </a:solidFill>
              </a:rPr>
              <a:t>여자</a:t>
            </a:r>
            <a:r>
              <a:rPr lang="en-US" altLang="ko-KR" sz="1100">
                <a:solidFill>
                  <a:schemeClr val="tx1"/>
                </a:solidFill>
              </a:rPr>
              <a:t>, </a:t>
            </a:r>
            <a:r>
              <a:rPr lang="ko-KR" altLang="en-US" sz="1100">
                <a:solidFill>
                  <a:schemeClr val="tx1"/>
                </a:solidFill>
              </a:rPr>
              <a:t>해변</a:t>
            </a:r>
            <a:endParaRPr lang="ko-KR" altLang="en-US" sz="1100">
              <a:solidFill>
                <a:schemeClr val="tx1"/>
              </a:solidFill>
            </a:endParaRPr>
          </a:p>
        </p:txBody>
      </p:sp>
      <p:cxnSp>
        <p:nvCxnSpPr>
          <p:cNvPr id="45" name="Google Shape;1087;p32"/>
          <p:cNvCxnSpPr/>
          <p:nvPr/>
        </p:nvCxnSpPr>
        <p:spPr>
          <a:xfrm>
            <a:off x="6943073" y="3358731"/>
            <a:ext cx="0" cy="20269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  <a:headEnd w="sm" len="sm"/>
            <a:tailEnd type="triangle" w="med" len="med"/>
          </a:ln>
        </p:spPr>
      </p:cxnSp>
      <p:cxnSp>
        <p:nvCxnSpPr>
          <p:cNvPr id="47" name="Google Shape;1087;p32"/>
          <p:cNvCxnSpPr/>
          <p:nvPr/>
        </p:nvCxnSpPr>
        <p:spPr>
          <a:xfrm>
            <a:off x="6976487" y="3909562"/>
            <a:ext cx="0" cy="20269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  <a:headEnd w="sm" len="sm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Cloud Music Player App Pitch Deck by Slidesgo">
  <a:themeElements>
    <a:clrScheme name="Simple Light">
      <a:dk1>
        <a:srgbClr val="ffffff"/>
      </a:dk1>
      <a:lt1>
        <a:srgbClr val="00e4ae"/>
      </a:lt1>
      <a:dk2>
        <a:srgbClr val="00aef8"/>
      </a:dk2>
      <a:lt2>
        <a:srgbClr val="ff58a4"/>
      </a:lt2>
      <a:accent1>
        <a:srgbClr val="853ffd"/>
      </a:accent1>
      <a:accent2>
        <a:srgbClr val="655990"/>
      </a:accent2>
      <a:accent3>
        <a:srgbClr val="3b2c72"/>
      </a:accent3>
      <a:accent4>
        <a:srgbClr val="090c2e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985</ep:Words>
  <ep:PresentationFormat>화면 슬라이드 쇼(16:9)</ep:PresentationFormat>
  <ep:Paragraphs>462</ep:Paragraphs>
  <ep:Slides>23</ep:Slides>
  <ep:Notes>23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Cloud Music Player App Pitch Deck by Slidesgo</vt:lpstr>
      <vt:lpstr>Music Recommendation by Image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Incomplete Mel Data</vt:lpstr>
      <vt:lpstr>Complete Mel-Data</vt:lpstr>
      <vt:lpstr>슬라이드 21</vt:lpstr>
      <vt:lpstr>슬라이드 22</vt:lpstr>
      <vt:lpstr>슬라이드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Jisu Lee</dc:creator>
  <cp:lastModifiedBy>82108</cp:lastModifiedBy>
  <dcterms:modified xsi:type="dcterms:W3CDTF">2022-07-14T16:02:56.880</dcterms:modified>
  <cp:revision>21</cp:revision>
  <dc:title>Music Recommedation by Image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